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3451B-6774-45F5-BA89-45644353E739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9CCC8-7ECA-4EEA-987F-C3CB6D0A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9CCC8-7ECA-4EEA-987F-C3CB6D0A4E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5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A96-C178-4EB0-9577-2AB479D72A6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CEF8-7C54-47E4-A50B-8E36EA1C4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8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A96-C178-4EB0-9577-2AB479D72A6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CEF8-7C54-47E4-A50B-8E36EA1C4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0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A96-C178-4EB0-9577-2AB479D72A6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CEF8-7C54-47E4-A50B-8E36EA1C4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3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A96-C178-4EB0-9577-2AB479D72A6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CEF8-7C54-47E4-A50B-8E36EA1C4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9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A96-C178-4EB0-9577-2AB479D72A6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CEF8-7C54-47E4-A50B-8E36EA1C4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2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A96-C178-4EB0-9577-2AB479D72A6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CEF8-7C54-47E4-A50B-8E36EA1C4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A96-C178-4EB0-9577-2AB479D72A6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CEF8-7C54-47E4-A50B-8E36EA1C4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A96-C178-4EB0-9577-2AB479D72A6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CEF8-7C54-47E4-A50B-8E36EA1C4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A96-C178-4EB0-9577-2AB479D72A6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CEF8-7C54-47E4-A50B-8E36EA1C4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A96-C178-4EB0-9577-2AB479D72A6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CEF8-7C54-47E4-A50B-8E36EA1C4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A96-C178-4EB0-9577-2AB479D72A6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CEF8-7C54-47E4-A50B-8E36EA1C4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0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DA96-C178-4EB0-9577-2AB479D72A6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CEF8-7C54-47E4-A50B-8E36EA1C4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2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7117180" cy="3200400"/>
          </a:xfrm>
        </p:spPr>
        <p:txBody>
          <a:bodyPr>
            <a:noAutofit/>
          </a:bodyPr>
          <a:lstStyle/>
          <a:p>
            <a:r>
              <a:rPr lang="en-US" sz="8000" dirty="0" smtClean="0"/>
              <a:t>CLASS-VI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6600" dirty="0" smtClean="0">
                <a:solidFill>
                  <a:schemeClr val="tx1"/>
                </a:solidFill>
              </a:rPr>
              <a:t>SUBECT-SCIENCE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ROOTS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Underground part of a plant.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Usually pale in </a:t>
            </a:r>
            <a:r>
              <a:rPr lang="en-US" sz="3600" dirty="0" err="1" smtClean="0"/>
              <a:t>colour</a:t>
            </a:r>
            <a:r>
              <a:rPr lang="en-US" sz="3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Holding the plant firmly in the soil.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Absorb water &amp; mineral from soil.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6146" name="Picture 2" descr="Wax on, wax off: What do plant roots and karate have in comm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295400"/>
            <a:ext cx="3048000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TYPES OF ROOTS</a:t>
            </a:r>
            <a:endParaRPr lang="en-US" sz="6000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            TAP ROOT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057400"/>
            <a:ext cx="4495800" cy="41036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500" dirty="0" smtClean="0"/>
              <a:t>This is composed of a </a:t>
            </a:r>
            <a:r>
              <a:rPr lang="en-US" sz="2500" dirty="0" smtClean="0"/>
              <a:t>main </a:t>
            </a:r>
            <a:r>
              <a:rPr lang="en-US" sz="2500" dirty="0" smtClean="0"/>
              <a:t>root.</a:t>
            </a:r>
          </a:p>
          <a:p>
            <a:pPr>
              <a:buFont typeface="Wingdings" pitchFamily="2" charset="2"/>
              <a:buChar char="v"/>
            </a:pPr>
            <a:r>
              <a:rPr lang="en-US" sz="2500" dirty="0" smtClean="0"/>
              <a:t>Many branches &amp; sub branches come out of the main root(Tap Root).</a:t>
            </a:r>
          </a:p>
          <a:p>
            <a:pPr>
              <a:buFont typeface="Wingdings" pitchFamily="2" charset="2"/>
              <a:buChar char="v"/>
            </a:pPr>
            <a:r>
              <a:rPr lang="en-US" sz="2500" dirty="0" smtClean="0"/>
              <a:t>Example:- Mango , Pea , Carrot , Radish , Mustard etc.</a:t>
            </a:r>
            <a:endParaRPr lang="en-US" sz="2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FIBROUS ROOT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2174875"/>
            <a:ext cx="4724399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500" dirty="0" smtClean="0"/>
              <a:t>A cluster of </a:t>
            </a:r>
            <a:r>
              <a:rPr lang="en-US" sz="2500" dirty="0" smtClean="0"/>
              <a:t>thin fiber-like </a:t>
            </a:r>
            <a:r>
              <a:rPr lang="en-US" sz="2500" dirty="0" smtClean="0"/>
              <a:t>roots.</a:t>
            </a:r>
          </a:p>
          <a:p>
            <a:pPr>
              <a:buFont typeface="Wingdings" pitchFamily="2" charset="2"/>
              <a:buChar char="v"/>
            </a:pPr>
            <a:r>
              <a:rPr lang="en-US" sz="2500" dirty="0" smtClean="0"/>
              <a:t>Arise from the base of the stem.</a:t>
            </a:r>
          </a:p>
          <a:p>
            <a:pPr>
              <a:buFont typeface="Wingdings" pitchFamily="2" charset="2"/>
              <a:buChar char="v"/>
            </a:pPr>
            <a:r>
              <a:rPr lang="en-US" sz="2500" dirty="0" smtClean="0"/>
              <a:t>These roots spread out in the soil.</a:t>
            </a:r>
          </a:p>
          <a:p>
            <a:pPr>
              <a:buFont typeface="Wingdings" pitchFamily="2" charset="2"/>
              <a:buChar char="v"/>
            </a:pPr>
            <a:r>
              <a:rPr lang="en-US" sz="2500" dirty="0" smtClean="0"/>
              <a:t>Example:- Grass , Maize , Wheat , Millet etc.</a:t>
            </a:r>
            <a:endParaRPr lang="en-US" sz="2500" dirty="0"/>
          </a:p>
        </p:txBody>
      </p:sp>
      <p:pic>
        <p:nvPicPr>
          <p:cNvPr id="14338" name="Picture 2" descr="How to Care for Plants with Taproots - FineGard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05400"/>
            <a:ext cx="3200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ibrous root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3657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STEM</a:t>
            </a:r>
            <a:endParaRPr lang="en-US" b="1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Stem usually grows above</a:t>
            </a:r>
            <a:r>
              <a:rPr lang="en-US" dirty="0"/>
              <a:t> </a:t>
            </a:r>
            <a:r>
              <a:rPr lang="en-US" dirty="0" smtClean="0"/>
              <a:t>the ground.</a:t>
            </a:r>
          </a:p>
          <a:p>
            <a:r>
              <a:rPr lang="en-US" dirty="0" smtClean="0"/>
              <a:t>Makes </a:t>
            </a:r>
            <a:r>
              <a:rPr lang="en-US" dirty="0" smtClean="0"/>
              <a:t>the main structural framework of the plants.</a:t>
            </a:r>
          </a:p>
          <a:p>
            <a:r>
              <a:rPr lang="en-US" dirty="0" smtClean="0"/>
              <a:t>Bears leaves </a:t>
            </a:r>
            <a:r>
              <a:rPr lang="en-US" dirty="0" smtClean="0"/>
              <a:t>, branches </a:t>
            </a:r>
            <a:r>
              <a:rPr lang="en-US" dirty="0" smtClean="0"/>
              <a:t>, buds ,</a:t>
            </a:r>
            <a:r>
              <a:rPr lang="en-US" dirty="0" smtClean="0"/>
              <a:t>flowers </a:t>
            </a:r>
            <a:r>
              <a:rPr lang="en-US" dirty="0" smtClean="0"/>
              <a:t>&amp; fruits.</a:t>
            </a:r>
          </a:p>
          <a:p>
            <a:r>
              <a:rPr lang="en-US" dirty="0" smtClean="0"/>
              <a:t>Node &amp; internode present in the stem.</a:t>
            </a:r>
          </a:p>
        </p:txBody>
      </p:sp>
      <p:pic>
        <p:nvPicPr>
          <p:cNvPr id="7172" name="Picture 4" descr="In Bougainvillea thorns are the modifications of :a)Adventitiou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971801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FUNCTION OF STEM</a:t>
            </a:r>
            <a:endParaRPr lang="en-US" b="1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Stem gives structural support to the plant.</a:t>
            </a:r>
          </a:p>
          <a:p>
            <a:r>
              <a:rPr lang="en-US" dirty="0" smtClean="0"/>
              <a:t>It bears branches , leaves , flowers &amp; fruits.</a:t>
            </a:r>
          </a:p>
          <a:p>
            <a:r>
              <a:rPr lang="en-US" dirty="0" smtClean="0"/>
              <a:t>Carries water &amp; minerals from the roots to different </a:t>
            </a:r>
            <a:r>
              <a:rPr lang="en-US" dirty="0" smtClean="0"/>
              <a:t>parts of </a:t>
            </a:r>
            <a:r>
              <a:rPr lang="en-US" dirty="0" smtClean="0"/>
              <a:t>the plant.</a:t>
            </a:r>
          </a:p>
          <a:p>
            <a:r>
              <a:rPr lang="en-US" dirty="0" smtClean="0"/>
              <a:t>Modified for food </a:t>
            </a:r>
            <a:r>
              <a:rPr lang="en-US" dirty="0" smtClean="0"/>
              <a:t>storage  in some </a:t>
            </a:r>
            <a:r>
              <a:rPr lang="en-US" dirty="0" smtClean="0"/>
              <a:t>plants .</a:t>
            </a:r>
          </a:p>
          <a:p>
            <a:r>
              <a:rPr lang="en-US" dirty="0" smtClean="0"/>
              <a:t>Example:- Potato , Ginger &amp; </a:t>
            </a:r>
            <a:r>
              <a:rPr lang="en-US" dirty="0" smtClean="0"/>
              <a:t>Turmeric etc.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19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LEAF</a:t>
            </a:r>
            <a:endParaRPr lang="en-US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Thin , flat &amp; green structure.</a:t>
            </a:r>
          </a:p>
          <a:p>
            <a:r>
              <a:rPr lang="en-US" dirty="0" smtClean="0"/>
              <a:t>Green </a:t>
            </a:r>
            <a:r>
              <a:rPr lang="en-US" dirty="0" err="1" smtClean="0"/>
              <a:t>colour</a:t>
            </a:r>
            <a:r>
              <a:rPr lang="en-US" dirty="0" smtClean="0"/>
              <a:t> due to </a:t>
            </a:r>
            <a:r>
              <a:rPr lang="en-US" sz="2800" dirty="0" smtClean="0"/>
              <a:t>CHLOROPHYLL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Flat green portion of leaf is LAMINA (leaf-blade)</a:t>
            </a:r>
          </a:p>
          <a:p>
            <a:r>
              <a:rPr lang="en-US" dirty="0" smtClean="0"/>
              <a:t>Leaf attached to the stem by a short stalk – PETIOLE</a:t>
            </a:r>
          </a:p>
          <a:p>
            <a:r>
              <a:rPr lang="en-US" dirty="0" smtClean="0"/>
              <a:t>The lines on the leaf – VEINS </a:t>
            </a:r>
          </a:p>
          <a:p>
            <a:r>
              <a:rPr lang="en-US" dirty="0" smtClean="0"/>
              <a:t>Thick , middle vein is MIDRIB</a:t>
            </a:r>
          </a:p>
          <a:p>
            <a:r>
              <a:rPr lang="en-US" dirty="0" smtClean="0"/>
              <a:t>Design in a leaf by veins is LEAF VENATION.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 what is a leaf ii draw the labeled diagram of a leaf iii wha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684259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LEAF VENATION</a:t>
            </a:r>
            <a:endParaRPr lang="en-US" b="1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PARALLEL VENATION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veins are parallel to one another in the leaves – </a:t>
            </a:r>
            <a:r>
              <a:rPr lang="en-US" b="1" dirty="0" smtClean="0"/>
              <a:t>parallel venation .</a:t>
            </a:r>
          </a:p>
          <a:p>
            <a:r>
              <a:rPr lang="en-US" dirty="0" smtClean="0"/>
              <a:t>Example:- Grass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RETICULATE  VENATION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If the design is net-like on </a:t>
            </a:r>
            <a:r>
              <a:rPr lang="en-US" dirty="0" err="1" smtClean="0"/>
              <a:t>bothsides</a:t>
            </a:r>
            <a:r>
              <a:rPr lang="en-US" dirty="0" smtClean="0"/>
              <a:t> of midrib –</a:t>
            </a:r>
            <a:r>
              <a:rPr lang="en-US" b="1" dirty="0" smtClean="0"/>
              <a:t>reticulate venation .</a:t>
            </a:r>
          </a:p>
          <a:p>
            <a:r>
              <a:rPr lang="en-US" dirty="0" smtClean="0"/>
              <a:t>Example:-Mango</a:t>
            </a:r>
            <a:endParaRPr lang="en-US" dirty="0"/>
          </a:p>
        </p:txBody>
      </p:sp>
      <p:pic>
        <p:nvPicPr>
          <p:cNvPr id="2050" name="Picture 2" descr="Natural Citral (Ex Lemongrass Oil) - Snehal Chemicals, Miraj | I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2819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earch: Mango Leaf Extract Prevents Ship Corrosion : PaintSquar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7" y="4144615"/>
            <a:ext cx="3366653" cy="210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TRANSPIRATION</a:t>
            </a:r>
            <a:endParaRPr lang="en-US" b="1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Water comes out of leaves in the form of </a:t>
            </a:r>
            <a:r>
              <a:rPr lang="en-US" dirty="0" err="1" smtClean="0"/>
              <a:t>vapour</a:t>
            </a:r>
            <a:r>
              <a:rPr lang="en-US" dirty="0" smtClean="0"/>
              <a:t> by a process called </a:t>
            </a:r>
            <a:r>
              <a:rPr lang="en-US" b="1" dirty="0" smtClean="0"/>
              <a:t>Transpiration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Plants release a lot of water into the air through this process.</a:t>
            </a:r>
            <a:endParaRPr lang="en-US" dirty="0"/>
          </a:p>
        </p:txBody>
      </p:sp>
      <p:pic>
        <p:nvPicPr>
          <p:cNvPr id="3078" name="Picture 6" descr="C:\Users\Sudhir\Desktop\Transpiration-p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60997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PHOTOSYNTHESIS</a:t>
            </a:r>
            <a:endParaRPr lang="en-US" b="1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Leave prepare food in the presence of </a:t>
            </a:r>
            <a:r>
              <a:rPr lang="en-US" b="1" dirty="0" smtClean="0"/>
              <a:t>sunlight</a:t>
            </a:r>
            <a:r>
              <a:rPr lang="en-US" dirty="0" smtClean="0"/>
              <a:t> &amp; </a:t>
            </a:r>
            <a:r>
              <a:rPr lang="en-US" b="1" dirty="0" smtClean="0"/>
              <a:t>chlorophyll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</a:t>
            </a:r>
            <a:r>
              <a:rPr lang="en-US" b="1" dirty="0" smtClean="0"/>
              <a:t>water</a:t>
            </a:r>
            <a:r>
              <a:rPr lang="en-US" dirty="0" smtClean="0"/>
              <a:t> &amp; </a:t>
            </a:r>
            <a:r>
              <a:rPr lang="en-US" b="1" dirty="0" smtClean="0"/>
              <a:t>carbon dioxide </a:t>
            </a:r>
            <a:r>
              <a:rPr lang="en-US" dirty="0" smtClean="0"/>
              <a:t>from air.</a:t>
            </a:r>
          </a:p>
          <a:p>
            <a:r>
              <a:rPr lang="en-US" dirty="0" smtClean="0"/>
              <a:t>This is called </a:t>
            </a:r>
            <a:r>
              <a:rPr lang="en-US" b="1" dirty="0" smtClean="0"/>
              <a:t>PHOTOSYNTHESIS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Oxygen is given out in this process.</a:t>
            </a:r>
          </a:p>
          <a:p>
            <a:endParaRPr lang="en-US" dirty="0"/>
          </a:p>
        </p:txBody>
      </p:sp>
      <p:pic>
        <p:nvPicPr>
          <p:cNvPr id="4098" name="Picture 2" descr="Photosynthesis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14" y="1600200"/>
            <a:ext cx="3326686" cy="43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FLOWER</a:t>
            </a:r>
            <a:endParaRPr lang="en-US" b="1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r>
              <a:rPr lang="en-US" dirty="0" smtClean="0"/>
              <a:t>A flower is reproductive part of the plant .</a:t>
            </a:r>
          </a:p>
          <a:p>
            <a:r>
              <a:rPr lang="en-US" dirty="0" smtClean="0"/>
              <a:t>The outer green leafy structure is </a:t>
            </a:r>
            <a:r>
              <a:rPr lang="en-US" b="1" dirty="0" smtClean="0"/>
              <a:t>sepal</a:t>
            </a:r>
            <a:r>
              <a:rPr lang="en-US" dirty="0" smtClean="0"/>
              <a:t>(</a:t>
            </a:r>
            <a:r>
              <a:rPr lang="en-US" b="1" dirty="0" smtClean="0"/>
              <a:t>calyx</a:t>
            </a:r>
            <a:r>
              <a:rPr lang="en-US" dirty="0" smtClean="0"/>
              <a:t>-collectively).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coloured</a:t>
            </a:r>
            <a:r>
              <a:rPr lang="en-US" dirty="0" smtClean="0"/>
              <a:t> leaf like structures are called </a:t>
            </a:r>
            <a:r>
              <a:rPr lang="en-US" b="1" dirty="0" smtClean="0"/>
              <a:t>petals</a:t>
            </a:r>
            <a:r>
              <a:rPr lang="en-US" dirty="0" smtClean="0"/>
              <a:t> (</a:t>
            </a:r>
            <a:r>
              <a:rPr lang="en-US" b="1" dirty="0" smtClean="0"/>
              <a:t>corolla</a:t>
            </a:r>
            <a:r>
              <a:rPr lang="en-US" dirty="0" smtClean="0"/>
              <a:t>-collectively).</a:t>
            </a:r>
          </a:p>
          <a:p>
            <a:endParaRPr lang="en-US" dirty="0" smtClean="0"/>
          </a:p>
        </p:txBody>
      </p:sp>
      <p:sp>
        <p:nvSpPr>
          <p:cNvPr id="4" name="AutoShape 2" descr="Diagram of the Parts of a Flower | Parts of a flower, Flowe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iagram of the Parts of a Flower | Parts of a flower, Flower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C:\Users\Sudhir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429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1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PARTS OF A FLOWER </a:t>
            </a:r>
            <a:endParaRPr lang="en-US" b="1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          STAMEN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/>
              <a:t> STAMEN </a:t>
            </a:r>
            <a:r>
              <a:rPr lang="en-US" dirty="0" smtClean="0"/>
              <a:t>is the pollen-producing reproductive organ of a flower.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           PISTIL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ovule producing part of a flower is known as the </a:t>
            </a:r>
            <a:r>
              <a:rPr lang="en-US" b="1" dirty="0" smtClean="0"/>
              <a:t>PISTIL</a:t>
            </a:r>
          </a:p>
          <a:p>
            <a:endParaRPr lang="en-US" dirty="0"/>
          </a:p>
        </p:txBody>
      </p:sp>
      <p:sp>
        <p:nvSpPr>
          <p:cNvPr id="7" name="AutoShape 2" descr="Diagram of the Parts of a Flower | Parts of a flower, Flowe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Flower Stame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31908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lower: Parts of a Flower, Importance, Example, Solved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362325"/>
            <a:ext cx="29051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2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CHAPTER-07</a:t>
            </a:r>
            <a:br>
              <a:rPr lang="en-US" dirty="0" smtClean="0"/>
            </a:br>
            <a:r>
              <a:rPr lang="en-US" sz="5300" b="1" dirty="0" smtClean="0"/>
              <a:t>GETTING </a:t>
            </a:r>
            <a:r>
              <a:rPr lang="en-US" sz="5300" b="1" dirty="0" smtClean="0"/>
              <a:t>TO KNOW PLANTS</a:t>
            </a:r>
            <a:endParaRPr lang="en-US" sz="53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324600" cy="3810000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PRESENTED BY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SUDHIR KUMAR SINGH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D.I.E.T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RUDRAPUR,U.S.NAGAR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U.K.</a:t>
            </a:r>
            <a:endParaRPr lang="en-US" sz="40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PARTS OF STAMEN </a:t>
            </a:r>
            <a:endParaRPr lang="en-US" b="1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b="1" dirty="0" smtClean="0"/>
              <a:t>ANTHER</a:t>
            </a:r>
            <a:r>
              <a:rPr lang="en-US" dirty="0" smtClean="0"/>
              <a:t> :- The part of the stamen  where</a:t>
            </a:r>
            <a:r>
              <a:rPr lang="en-US" b="1" dirty="0" smtClean="0"/>
              <a:t> pollen </a:t>
            </a:r>
            <a:r>
              <a:rPr lang="en-US" dirty="0" smtClean="0"/>
              <a:t>is produced.</a:t>
            </a:r>
          </a:p>
          <a:p>
            <a:r>
              <a:rPr lang="en-US" b="1" dirty="0" smtClean="0"/>
              <a:t>FILAMENT</a:t>
            </a:r>
            <a:r>
              <a:rPr lang="en-US" dirty="0" smtClean="0"/>
              <a:t> :- The filament is a stalk that connects to the anther.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Which part of a flower contains the pollen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429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PARTS OF PISTIL</a:t>
            </a:r>
            <a:endParaRPr lang="en-US" b="1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STYLES</a:t>
            </a:r>
            <a:r>
              <a:rPr lang="en-US" dirty="0" smtClean="0"/>
              <a:t> :- Long , slender stalk that connects the stigma &amp; the ovary.</a:t>
            </a:r>
          </a:p>
          <a:p>
            <a:r>
              <a:rPr lang="en-US" b="1" dirty="0" smtClean="0"/>
              <a:t>STIGMA</a:t>
            </a:r>
            <a:r>
              <a:rPr lang="en-US" dirty="0" smtClean="0"/>
              <a:t> :- Sticky platform at the top of the style where pollen is deposited.</a:t>
            </a:r>
          </a:p>
          <a:p>
            <a:r>
              <a:rPr lang="en-US" b="1" dirty="0" smtClean="0"/>
              <a:t>OVARY </a:t>
            </a:r>
            <a:r>
              <a:rPr lang="en-US" dirty="0" smtClean="0"/>
              <a:t>:- The enlarged basal portion of the pistil where </a:t>
            </a:r>
            <a:r>
              <a:rPr lang="en-US" b="1" dirty="0" smtClean="0"/>
              <a:t>ovules</a:t>
            </a:r>
            <a:r>
              <a:rPr lang="en-US" dirty="0" smtClean="0"/>
              <a:t> are produced.</a:t>
            </a:r>
          </a:p>
          <a:p>
            <a:endParaRPr lang="en-US" dirty="0" smtClean="0"/>
          </a:p>
        </p:txBody>
      </p:sp>
      <p:sp>
        <p:nvSpPr>
          <p:cNvPr id="4" name="AutoShape 2" descr="What is carpel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:\Users\Sudhir\Desktop\main-qimg-8ec7934504af869052c688734e9121c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In which part of a flower, you are likely to find the ova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905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EXERCISE</a:t>
            </a:r>
            <a:endParaRPr lang="en-US" b="1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FILL IN THE BLANKS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 example of herb_________.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 example of shrub_________.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 example of tree__________.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 example of climber________.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 example of creeper________.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45" y="554182"/>
            <a:ext cx="763385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2. FALSE AND TRUE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/>
              <a:t>Green </a:t>
            </a:r>
            <a:r>
              <a:rPr lang="en-US" sz="3600" dirty="0" err="1" smtClean="0"/>
              <a:t>colour</a:t>
            </a:r>
            <a:r>
              <a:rPr lang="en-US" sz="3600" dirty="0" smtClean="0"/>
              <a:t> of leaf due to chlorophyll.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/>
              <a:t>Reticulate leaf venation is wheat’s leave.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/>
              <a:t>In photosynthesis oxygen is given out.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/>
              <a:t>Petal are collectively known as calyx.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/>
              <a:t>A flower is reproductive structure. 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94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3.MATCH THE FOLLOWING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</a:t>
            </a:r>
            <a:r>
              <a:rPr lang="en-US" b="1" dirty="0" smtClean="0"/>
              <a:t>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Anther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Pistil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Root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Leaf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Stem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B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Node &amp; Internode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Transpiration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Pollen grains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Absorbs water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Ovary </a:t>
            </a:r>
          </a:p>
        </p:txBody>
      </p:sp>
    </p:spTree>
    <p:extLst>
      <p:ext uri="{BB962C8B-B14F-4D97-AF65-F5344CB8AC3E}">
        <p14:creationId xmlns:p14="http://schemas.microsoft.com/office/powerpoint/2010/main" val="27680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9600" b="1" i="1" dirty="0" smtClean="0"/>
              <a:t>THANK YOU</a:t>
            </a:r>
            <a:r>
              <a:rPr lang="en-US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227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0" y="914400"/>
            <a:ext cx="3330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PLANTS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057400"/>
            <a:ext cx="4724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PARTS OF PLANTS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/>
              <a:t>ROOT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/>
              <a:t>STEM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/>
              <a:t>LEAF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/>
              <a:t>FLOWER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/>
              <a:t>FRUIT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26" y="1905000"/>
            <a:ext cx="3574473" cy="467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93653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TYPES OF PLANTS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14478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On the basis of height , stem and branches plants can be of three types :-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 smtClean="0"/>
              <a:t>HERBS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 smtClean="0"/>
              <a:t>SHRUBS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 smtClean="0"/>
              <a:t>TREES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532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HERBS</a:t>
            </a:r>
            <a:endParaRPr lang="en-US" sz="5400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Small plant.</a:t>
            </a:r>
          </a:p>
          <a:p>
            <a:r>
              <a:rPr lang="en-US" sz="4000" dirty="0" smtClean="0"/>
              <a:t>Soft stem.</a:t>
            </a:r>
          </a:p>
          <a:p>
            <a:r>
              <a:rPr lang="en-US" sz="4000" dirty="0" smtClean="0"/>
              <a:t>May not have many branches.</a:t>
            </a:r>
          </a:p>
          <a:p>
            <a:r>
              <a:rPr lang="en-US" sz="4000" dirty="0" smtClean="0"/>
              <a:t>Example:- Wheat , Paddy, grass , Cabbage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Wheat: India's wheat production may touch all-time high -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318164" cy="43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Bushy &amp; Medium sized plants.</a:t>
            </a:r>
          </a:p>
          <a:p>
            <a:r>
              <a:rPr lang="en-US" sz="3600" dirty="0" smtClean="0"/>
              <a:t>Some what bigger than Herbs.</a:t>
            </a:r>
          </a:p>
          <a:p>
            <a:r>
              <a:rPr lang="en-US" sz="3600" dirty="0" smtClean="0"/>
              <a:t>Branching starts from just about the ground.</a:t>
            </a:r>
          </a:p>
          <a:p>
            <a:r>
              <a:rPr lang="en-US" sz="3600" dirty="0" smtClean="0"/>
              <a:t>Example:- Rose , Henna , Lemon etc.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SHRUBS</a:t>
            </a:r>
            <a:endParaRPr lang="en-US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pic>
        <p:nvPicPr>
          <p:cNvPr id="9219" name="Picture 3" descr="C:\Users\Sudhir\Desktop\rose-tree-with-pink-roses-in-a-garden-stock-images_csp64992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97" y="1752599"/>
            <a:ext cx="3118503" cy="469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TREES</a:t>
            </a:r>
            <a:endParaRPr lang="en-US" sz="6000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900" dirty="0" smtClean="0"/>
              <a:t>Tall &amp; large plants.</a:t>
            </a:r>
          </a:p>
          <a:p>
            <a:r>
              <a:rPr lang="en-US" sz="3900" dirty="0" smtClean="0"/>
              <a:t>Hard &amp; woody stem.</a:t>
            </a:r>
          </a:p>
          <a:p>
            <a:r>
              <a:rPr lang="en-US" sz="3900" dirty="0" smtClean="0"/>
              <a:t>Main stem is called</a:t>
            </a:r>
            <a:r>
              <a:rPr lang="en-US" sz="3900" b="1" dirty="0" smtClean="0"/>
              <a:t> TRUNK</a:t>
            </a:r>
            <a:r>
              <a:rPr lang="en-US" sz="3900" dirty="0" smtClean="0"/>
              <a:t>.</a:t>
            </a:r>
            <a:endParaRPr lang="en-US" sz="3900" u="sng" dirty="0" smtClean="0"/>
          </a:p>
          <a:p>
            <a:r>
              <a:rPr lang="en-US" sz="3900" dirty="0" smtClean="0"/>
              <a:t>Trunk gives out many branches.</a:t>
            </a:r>
          </a:p>
          <a:p>
            <a:r>
              <a:rPr lang="en-US" sz="3900" dirty="0" smtClean="0"/>
              <a:t>Branches carry leaves , flowers and fruits.</a:t>
            </a:r>
          </a:p>
          <a:p>
            <a:r>
              <a:rPr lang="en-US" sz="3900" dirty="0" smtClean="0"/>
              <a:t>Example:-Mango , Banyan , Coconut etc.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266" name="Picture 2" descr="Full Sun Exposure Dasheri Mango Plant, Rs 80 /unit, Hardoi Kis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743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n w="10541" cmpd="sng">
                  <a:solidFill>
                    <a:srgbClr val="92D050"/>
                  </a:solidFill>
                  <a:prstDash val="solid"/>
                </a:ln>
              </a:rPr>
              <a:t>SOME OTHER TYPE OF PLANTS</a:t>
            </a:r>
            <a:endParaRPr lang="en-US" sz="4800" dirty="0">
              <a:ln w="10541" cmpd="sng">
                <a:solidFill>
                  <a:srgbClr val="92D05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CREEPERS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Plants </a:t>
            </a:r>
            <a:r>
              <a:rPr lang="en-US" sz="3600" dirty="0" smtClean="0"/>
              <a:t>with weak </a:t>
            </a:r>
            <a:r>
              <a:rPr lang="en-US" sz="3600" dirty="0" smtClean="0"/>
              <a:t>stem.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Can not stand upright.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Spread on the ground.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Examples:- Pumpkin , Watermelon , Sweet potato etc</a:t>
            </a:r>
            <a:r>
              <a:rPr lang="en-US" dirty="0" smtClean="0"/>
              <a:t>.</a:t>
            </a:r>
          </a:p>
        </p:txBody>
      </p:sp>
      <p:pic>
        <p:nvPicPr>
          <p:cNvPr id="12290" name="Picture 2" descr="Watermelon Plants - View Specifications &amp; Details of Fruit Plan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884218"/>
            <a:ext cx="36576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CLIMBERS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Plants </a:t>
            </a:r>
            <a:r>
              <a:rPr lang="en-US" sz="3600" dirty="0" smtClean="0"/>
              <a:t>with weak stem.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Need support is called</a:t>
            </a:r>
            <a:r>
              <a:rPr lang="en-US" sz="3600" b="1" dirty="0" smtClean="0"/>
              <a:t> climber</a:t>
            </a:r>
            <a:r>
              <a:rPr lang="en-US" sz="3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Example:- Money plant , Cucumber bean , etc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 descr="Money Plant Coir Stick Big - Jagtap Nursery's Garden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8830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774</Words>
  <Application>Microsoft Office PowerPoint</Application>
  <PresentationFormat>On-screen Show (4:3)</PresentationFormat>
  <Paragraphs>143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CLASS-VI</vt:lpstr>
      <vt:lpstr>CHAPTER-07 GETTING TO KNOW PLANTS</vt:lpstr>
      <vt:lpstr>PowerPoint Presentation</vt:lpstr>
      <vt:lpstr>PowerPoint Presentation</vt:lpstr>
      <vt:lpstr>HERBS</vt:lpstr>
      <vt:lpstr>SHRUBS</vt:lpstr>
      <vt:lpstr>TREES</vt:lpstr>
      <vt:lpstr>SOME OTHER TYPE OF PLANTS</vt:lpstr>
      <vt:lpstr>CLIMBERS</vt:lpstr>
      <vt:lpstr>ROOTS</vt:lpstr>
      <vt:lpstr>TYPES OF ROOTS</vt:lpstr>
      <vt:lpstr>STEM</vt:lpstr>
      <vt:lpstr>FUNCTION OF STEM</vt:lpstr>
      <vt:lpstr>LEAF</vt:lpstr>
      <vt:lpstr>LEAF VENATION</vt:lpstr>
      <vt:lpstr>TRANSPIRATION</vt:lpstr>
      <vt:lpstr>PHOTOSYNTHESIS</vt:lpstr>
      <vt:lpstr>FLOWER</vt:lpstr>
      <vt:lpstr>PARTS OF A FLOWER </vt:lpstr>
      <vt:lpstr>PARTS OF STAMEN </vt:lpstr>
      <vt:lpstr>PARTS OF PISTIL</vt:lpstr>
      <vt:lpstr>EXERCISE</vt:lpstr>
      <vt:lpstr>PowerPoint Presentation</vt:lpstr>
      <vt:lpstr>3.MATCH THE FOLLOWING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CLASS-VI</dc:title>
  <dc:creator>Sudhir</dc:creator>
  <cp:lastModifiedBy>Sudhir</cp:lastModifiedBy>
  <cp:revision>64</cp:revision>
  <dcterms:created xsi:type="dcterms:W3CDTF">2020-04-27T16:09:23Z</dcterms:created>
  <dcterms:modified xsi:type="dcterms:W3CDTF">2020-04-29T17:50:53Z</dcterms:modified>
</cp:coreProperties>
</file>