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322" r:id="rId2"/>
    <p:sldId id="313" r:id="rId3"/>
    <p:sldId id="320" r:id="rId4"/>
    <p:sldId id="315" r:id="rId5"/>
    <p:sldId id="294" r:id="rId6"/>
    <p:sldId id="321" r:id="rId7"/>
    <p:sldId id="317" r:id="rId8"/>
    <p:sldId id="298" r:id="rId9"/>
    <p:sldId id="295" r:id="rId10"/>
    <p:sldId id="302" r:id="rId11"/>
    <p:sldId id="304" r:id="rId12"/>
    <p:sldId id="299" r:id="rId13"/>
    <p:sldId id="305" r:id="rId14"/>
    <p:sldId id="300" r:id="rId15"/>
    <p:sldId id="301" r:id="rId16"/>
    <p:sldId id="287" r:id="rId17"/>
    <p:sldId id="306" r:id="rId18"/>
    <p:sldId id="286" r:id="rId19"/>
    <p:sldId id="310" r:id="rId20"/>
    <p:sldId id="309" r:id="rId21"/>
    <p:sldId id="311" r:id="rId22"/>
    <p:sldId id="323" r:id="rId23"/>
    <p:sldId id="312" r:id="rId24"/>
    <p:sldId id="318" r:id="rId25"/>
    <p:sldId id="319" r:id="rId26"/>
  </p:sldIdLst>
  <p:sldSz cx="9144000" cy="6858000" type="screen4x3"/>
  <p:notesSz cx="6858000" cy="9144000"/>
  <p:custShowLst>
    <p:custShow name="Movable joint" id="0">
      <p:sldLst>
        <p:sld r:id="rId10"/>
      </p:sldLst>
    </p:custShow>
    <p:custShow name="Immovable joint" id="1">
      <p:sldLst>
        <p:sld r:id="rId9"/>
      </p:sldLst>
    </p:custShow>
    <p:custShow name="HINGE JOINTS" id="2">
      <p:sldLst>
        <p:sld r:id="rId12"/>
        <p:sld r:id="rId13"/>
      </p:sldLst>
    </p:custShow>
    <p:custShow name="PIVOT JOINTS" id="3">
      <p:sldLst>
        <p:sld r:id="rId14"/>
        <p:sld r:id="rId15"/>
      </p:sldLst>
    </p:custShow>
    <p:custShow name="GLINDING JOINTS" id="4">
      <p:sldLst>
        <p:sld r:id="rId21"/>
        <p:sld r:id="rId20"/>
      </p:sldLst>
    </p:custShow>
    <p:custShow name="BALL AND SOCKET JOINTS" id="5">
      <p:sldLst>
        <p:sld r:id="rId18"/>
        <p:sld r:id="rId17"/>
        <p:sld r:id="rId19"/>
      </p:sldLst>
    </p:custShow>
    <p:custShow name="answer" id="6">
      <p:sldLst>
        <p:sld r:id="rId25"/>
      </p:sldLst>
    </p:custShow>
    <p:custShow name="answer1" id="7">
      <p:sldLst>
        <p:sld r:id="rId26"/>
      </p:sldLst>
    </p:custShow>
    <p:custShow name="Custom Show 1" id="8">
      <p:sldLst>
        <p:sld r:id="rId12"/>
      </p:sldLst>
    </p:custShow>
    <p:custShow name="Custom Show 2" id="9">
      <p:sldLst>
        <p:sld r:id="rId15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6316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293EE5-1548-4164-A5DF-ED073FC7FF6B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9D77D6-6463-46E3-9BD7-46331D2D8FA2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solidFill>
                <a:srgbClr val="00B0F0"/>
              </a:solidFill>
            </a:rPr>
            <a:t>JOINTS</a:t>
          </a:r>
          <a:endParaRPr lang="en-US" sz="2800" dirty="0">
            <a:solidFill>
              <a:srgbClr val="00B0F0"/>
            </a:solidFill>
          </a:endParaRPr>
        </a:p>
      </dgm:t>
    </dgm:pt>
    <dgm:pt modelId="{45016A81-48FA-4509-8DC7-3AFC59874340}" type="parTrans" cxnId="{EAD60B47-0D0B-4DE7-805C-C25DADBCC8B4}">
      <dgm:prSet/>
      <dgm:spPr/>
      <dgm:t>
        <a:bodyPr/>
        <a:lstStyle/>
        <a:p>
          <a:endParaRPr lang="en-US" sz="2800"/>
        </a:p>
      </dgm:t>
    </dgm:pt>
    <dgm:pt modelId="{436C5C62-1AF8-46F4-A1DE-FB8FBBE6099E}" type="sibTrans" cxnId="{EAD60B47-0D0B-4DE7-805C-C25DADBCC8B4}">
      <dgm:prSet/>
      <dgm:spPr/>
      <dgm:t>
        <a:bodyPr/>
        <a:lstStyle/>
        <a:p>
          <a:endParaRPr lang="en-US" sz="2800"/>
        </a:p>
      </dgm:t>
    </dgm:pt>
    <dgm:pt modelId="{9670EF7C-23E6-4226-B887-5667BA6A4FB2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solidFill>
                <a:srgbClr val="FF0000"/>
              </a:solidFill>
              <a:hlinkClick xmlns:r="http://schemas.openxmlformats.org/officeDocument/2006/relationships" r:id="" action="ppaction://customshow?id=0&amp;return=true"/>
            </a:rPr>
            <a:t>MOVABLE</a:t>
          </a:r>
          <a:r>
            <a:rPr lang="en-US" sz="2800" dirty="0" smtClean="0">
              <a:solidFill>
                <a:schemeClr val="accent3">
                  <a:lumMod val="75000"/>
                </a:schemeClr>
              </a:solidFill>
              <a:hlinkClick xmlns:r="http://schemas.openxmlformats.org/officeDocument/2006/relationships" r:id="" action="ppaction://customshow?id=0&amp;return=true"/>
            </a:rPr>
            <a:t> </a:t>
          </a:r>
          <a:r>
            <a:rPr lang="en-US" sz="2800" dirty="0" smtClean="0">
              <a:solidFill>
                <a:schemeClr val="accent3">
                  <a:lumMod val="75000"/>
                </a:schemeClr>
              </a:solidFill>
            </a:rPr>
            <a:t>JOINTS</a:t>
          </a:r>
          <a:endParaRPr lang="en-US" sz="2800" dirty="0">
            <a:solidFill>
              <a:schemeClr val="accent3">
                <a:lumMod val="75000"/>
              </a:schemeClr>
            </a:solidFill>
          </a:endParaRPr>
        </a:p>
      </dgm:t>
    </dgm:pt>
    <dgm:pt modelId="{51DC50D2-D873-4CEE-9BA8-4AEEB8B8D1B6}" type="parTrans" cxnId="{7DA6ECA5-6316-4397-A4F4-D5484B3556A9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2800"/>
        </a:p>
      </dgm:t>
    </dgm:pt>
    <dgm:pt modelId="{99253296-E596-45C7-B13A-FB23BFD94BAA}" type="sibTrans" cxnId="{7DA6ECA5-6316-4397-A4F4-D5484B3556A9}">
      <dgm:prSet/>
      <dgm:spPr/>
      <dgm:t>
        <a:bodyPr/>
        <a:lstStyle/>
        <a:p>
          <a:endParaRPr lang="en-US" sz="2800"/>
        </a:p>
      </dgm:t>
    </dgm:pt>
    <dgm:pt modelId="{BC35A6C1-9BF1-420C-A1CA-E8ABB6FF8E1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solidFill>
                <a:schemeClr val="accent3">
                  <a:lumMod val="75000"/>
                </a:schemeClr>
              </a:solidFill>
              <a:hlinkClick xmlns:r="http://schemas.openxmlformats.org/officeDocument/2006/relationships" r:id="" action="ppaction://customshow?id=2&amp;return=true"/>
            </a:rPr>
            <a:t>HINGE </a:t>
          </a:r>
          <a:r>
            <a:rPr lang="en-US" sz="2800" dirty="0" smtClean="0">
              <a:solidFill>
                <a:schemeClr val="accent3">
                  <a:lumMod val="75000"/>
                </a:schemeClr>
              </a:solidFill>
            </a:rPr>
            <a:t>JOINT</a:t>
          </a:r>
          <a:endParaRPr lang="en-US" sz="2800" dirty="0">
            <a:solidFill>
              <a:schemeClr val="accent3">
                <a:lumMod val="75000"/>
              </a:schemeClr>
            </a:solidFill>
          </a:endParaRPr>
        </a:p>
      </dgm:t>
    </dgm:pt>
    <dgm:pt modelId="{79F2CFB6-1F7A-44D3-81C9-53274F61459C}" type="parTrans" cxnId="{C75F40CD-A521-417A-983C-ECADDB510315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2800"/>
        </a:p>
      </dgm:t>
    </dgm:pt>
    <dgm:pt modelId="{624AAEEC-C050-4BA0-8BC6-943C506921A6}" type="sibTrans" cxnId="{C75F40CD-A521-417A-983C-ECADDB510315}">
      <dgm:prSet/>
      <dgm:spPr/>
      <dgm:t>
        <a:bodyPr/>
        <a:lstStyle/>
        <a:p>
          <a:endParaRPr lang="en-US" sz="2800"/>
        </a:p>
      </dgm:t>
    </dgm:pt>
    <dgm:pt modelId="{05C0A216-F449-4B48-93F5-92E276BD7FEE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solidFill>
                <a:schemeClr val="accent3">
                  <a:lumMod val="75000"/>
                </a:schemeClr>
              </a:solidFill>
              <a:hlinkClick xmlns:r="http://schemas.openxmlformats.org/officeDocument/2006/relationships" r:id="" action="ppaction://customshow?id=3&amp;return=true"/>
            </a:rPr>
            <a:t>PIVOT </a:t>
          </a:r>
          <a:r>
            <a:rPr lang="en-US" sz="2800" dirty="0" smtClean="0">
              <a:solidFill>
                <a:schemeClr val="accent3">
                  <a:lumMod val="75000"/>
                </a:schemeClr>
              </a:solidFill>
            </a:rPr>
            <a:t>JOINT</a:t>
          </a:r>
          <a:endParaRPr lang="en-US" sz="2800" dirty="0">
            <a:solidFill>
              <a:schemeClr val="accent3">
                <a:lumMod val="75000"/>
              </a:schemeClr>
            </a:solidFill>
          </a:endParaRPr>
        </a:p>
      </dgm:t>
    </dgm:pt>
    <dgm:pt modelId="{F7CAF636-C5E9-4F9E-B185-E95070A91262}" type="parTrans" cxnId="{3843721D-F012-400E-AD57-BEF8E4780944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2800"/>
        </a:p>
      </dgm:t>
    </dgm:pt>
    <dgm:pt modelId="{287A911A-7843-4DF8-BC3B-7273771C7251}" type="sibTrans" cxnId="{3843721D-F012-400E-AD57-BEF8E4780944}">
      <dgm:prSet/>
      <dgm:spPr/>
      <dgm:t>
        <a:bodyPr/>
        <a:lstStyle/>
        <a:p>
          <a:endParaRPr lang="en-US" sz="2800"/>
        </a:p>
      </dgm:t>
    </dgm:pt>
    <dgm:pt modelId="{927C7AB3-9354-40A7-A689-A9C53E56FBC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solidFill>
                <a:srgbClr val="FF0000"/>
              </a:solidFill>
              <a:hlinkClick xmlns:r="http://schemas.openxmlformats.org/officeDocument/2006/relationships" r:id="" action="ppaction://customshow?id=1&amp;return=true"/>
            </a:rPr>
            <a:t>IMMOVABLE</a:t>
          </a:r>
          <a:r>
            <a:rPr lang="en-US" sz="2800" dirty="0" smtClean="0">
              <a:solidFill>
                <a:schemeClr val="accent3">
                  <a:lumMod val="75000"/>
                </a:schemeClr>
              </a:solidFill>
              <a:hlinkClick xmlns:r="http://schemas.openxmlformats.org/officeDocument/2006/relationships" r:id="" action="ppaction://customshow?id=1&amp;return=true"/>
            </a:rPr>
            <a:t> </a:t>
          </a:r>
          <a:r>
            <a:rPr lang="en-US" sz="2800" dirty="0" smtClean="0">
              <a:solidFill>
                <a:schemeClr val="accent3">
                  <a:lumMod val="75000"/>
                </a:schemeClr>
              </a:solidFill>
            </a:rPr>
            <a:t>JOINTS</a:t>
          </a:r>
          <a:endParaRPr lang="en-US" sz="2800" dirty="0">
            <a:solidFill>
              <a:schemeClr val="accent3">
                <a:lumMod val="75000"/>
              </a:schemeClr>
            </a:solidFill>
          </a:endParaRPr>
        </a:p>
      </dgm:t>
    </dgm:pt>
    <dgm:pt modelId="{56AC440D-9795-45C3-BADF-44F3871B49EC}" type="parTrans" cxnId="{A80D36FF-52FD-41C3-82B2-9F1A25003CD2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2800"/>
        </a:p>
      </dgm:t>
    </dgm:pt>
    <dgm:pt modelId="{E74E95A6-43AF-454D-B34C-F85BCC83EADC}" type="sibTrans" cxnId="{A80D36FF-52FD-41C3-82B2-9F1A25003CD2}">
      <dgm:prSet/>
      <dgm:spPr/>
      <dgm:t>
        <a:bodyPr/>
        <a:lstStyle/>
        <a:p>
          <a:endParaRPr lang="en-US" sz="2800"/>
        </a:p>
      </dgm:t>
    </dgm:pt>
    <dgm:pt modelId="{CB07556A-09EF-4E8B-8FE2-81E5C733A9EE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b="1" i="1" dirty="0" smtClean="0">
              <a:solidFill>
                <a:schemeClr val="accent3">
                  <a:lumMod val="75000"/>
                </a:schemeClr>
              </a:solidFill>
            </a:rPr>
            <a:t>FIXED JOINT</a:t>
          </a:r>
          <a:endParaRPr lang="en-US" sz="2800" b="1" i="1" dirty="0">
            <a:solidFill>
              <a:schemeClr val="accent3">
                <a:lumMod val="75000"/>
              </a:schemeClr>
            </a:solidFill>
          </a:endParaRPr>
        </a:p>
      </dgm:t>
    </dgm:pt>
    <dgm:pt modelId="{8FBB04F7-F5FF-4D68-A0F9-FCC6A2E6977D}" type="parTrans" cxnId="{0448FAAA-3915-4330-94FD-22BA24B3E8A9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2800"/>
        </a:p>
      </dgm:t>
    </dgm:pt>
    <dgm:pt modelId="{7A8599F3-BFA7-4F0A-9557-A54C2D459817}" type="sibTrans" cxnId="{0448FAAA-3915-4330-94FD-22BA24B3E8A9}">
      <dgm:prSet/>
      <dgm:spPr/>
      <dgm:t>
        <a:bodyPr/>
        <a:lstStyle/>
        <a:p>
          <a:endParaRPr lang="en-US" sz="2800"/>
        </a:p>
      </dgm:t>
    </dgm:pt>
    <dgm:pt modelId="{B9316C17-CFDA-4E56-ABB5-55F1DF211B62}">
      <dgm:prSet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solidFill>
                <a:schemeClr val="accent3">
                  <a:lumMod val="75000"/>
                </a:schemeClr>
              </a:solidFill>
              <a:hlinkClick xmlns:r="http://schemas.openxmlformats.org/officeDocument/2006/relationships" r:id="" action="ppaction://customshow?id=4&amp;return=true"/>
            </a:rPr>
            <a:t>GLIDING </a:t>
          </a:r>
          <a:r>
            <a:rPr lang="en-US" sz="2800" dirty="0" smtClean="0">
              <a:solidFill>
                <a:srgbClr val="00B0F0"/>
              </a:solidFill>
            </a:rPr>
            <a:t>JOINT</a:t>
          </a:r>
          <a:endParaRPr lang="en-US" sz="2800" dirty="0">
            <a:solidFill>
              <a:srgbClr val="00B0F0"/>
            </a:solidFill>
          </a:endParaRPr>
        </a:p>
      </dgm:t>
    </dgm:pt>
    <dgm:pt modelId="{D226CA1A-696B-4FF2-80D7-313906D7D462}" type="parTrans" cxnId="{F3D4E26C-9AA4-4F15-A45A-7482ED5117B5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2800"/>
        </a:p>
      </dgm:t>
    </dgm:pt>
    <dgm:pt modelId="{74AC98F5-69A9-4752-A455-34F97A9DBA1B}" type="sibTrans" cxnId="{F3D4E26C-9AA4-4F15-A45A-7482ED5117B5}">
      <dgm:prSet/>
      <dgm:spPr/>
      <dgm:t>
        <a:bodyPr/>
        <a:lstStyle/>
        <a:p>
          <a:endParaRPr lang="en-US" sz="2800"/>
        </a:p>
      </dgm:t>
    </dgm:pt>
    <dgm:pt modelId="{A18697E1-40FE-4364-995D-9DE8FB84C762}">
      <dgm:prSet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solidFill>
                <a:schemeClr val="accent3">
                  <a:lumMod val="75000"/>
                </a:schemeClr>
              </a:solidFill>
              <a:hlinkClick xmlns:r="http://schemas.openxmlformats.org/officeDocument/2006/relationships" r:id="" action="ppaction://customshow?id=5&amp;return=true"/>
            </a:rPr>
            <a:t>BALL AND SOCKET JOINT</a:t>
          </a:r>
          <a:endParaRPr lang="en-US" sz="2800" dirty="0">
            <a:solidFill>
              <a:schemeClr val="accent3">
                <a:lumMod val="75000"/>
              </a:schemeClr>
            </a:solidFill>
          </a:endParaRPr>
        </a:p>
      </dgm:t>
    </dgm:pt>
    <dgm:pt modelId="{CF611CD7-6375-4EB6-BDB6-7DFBCA9DB768}" type="parTrans" cxnId="{EAB40947-050D-45BC-950B-DD0996F63EEC}">
      <dgm:prSet custT="1"/>
      <dgm:spPr>
        <a:ln>
          <a:solidFill>
            <a:srgbClr val="0070C0"/>
          </a:solidFill>
        </a:ln>
      </dgm:spPr>
      <dgm:t>
        <a:bodyPr/>
        <a:lstStyle/>
        <a:p>
          <a:endParaRPr lang="en-US" sz="2800"/>
        </a:p>
      </dgm:t>
    </dgm:pt>
    <dgm:pt modelId="{126D9725-8EDA-4586-B444-1116617C0B37}" type="sibTrans" cxnId="{EAB40947-050D-45BC-950B-DD0996F63EEC}">
      <dgm:prSet/>
      <dgm:spPr/>
      <dgm:t>
        <a:bodyPr/>
        <a:lstStyle/>
        <a:p>
          <a:endParaRPr lang="en-US" sz="2800"/>
        </a:p>
      </dgm:t>
    </dgm:pt>
    <dgm:pt modelId="{9EFFF726-5D9C-40E7-BA26-0A04EEE280DC}" type="pres">
      <dgm:prSet presAssocID="{2F293EE5-1548-4164-A5DF-ED073FC7FF6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6234AC-955C-4965-A513-726B64AC5AF3}" type="pres">
      <dgm:prSet presAssocID="{2F293EE5-1548-4164-A5DF-ED073FC7FF6B}" presName="hierFlow" presStyleCnt="0"/>
      <dgm:spPr/>
    </dgm:pt>
    <dgm:pt modelId="{A55033F4-9E1B-4503-80CE-676FD4D32731}" type="pres">
      <dgm:prSet presAssocID="{2F293EE5-1548-4164-A5DF-ED073FC7FF6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4520F47-A05B-49CB-8888-59A68BE8C85E}" type="pres">
      <dgm:prSet presAssocID="{D89D77D6-6463-46E3-9BD7-46331D2D8FA2}" presName="Name17" presStyleCnt="0"/>
      <dgm:spPr/>
    </dgm:pt>
    <dgm:pt modelId="{02026B8D-00C3-4E34-8CBB-64DBF8497CC7}" type="pres">
      <dgm:prSet presAssocID="{D89D77D6-6463-46E3-9BD7-46331D2D8FA2}" presName="level1Shape" presStyleLbl="node0" presStyleIdx="0" presStyleCnt="1" custScaleX="83329" custLinFactY="-4149" custLinFactNeighborX="-4155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700960-DBDD-4E9F-A3B6-F6A2C8E2D465}" type="pres">
      <dgm:prSet presAssocID="{D89D77D6-6463-46E3-9BD7-46331D2D8FA2}" presName="hierChild2" presStyleCnt="0"/>
      <dgm:spPr/>
    </dgm:pt>
    <dgm:pt modelId="{90FFA9FF-522D-4DD7-A7AA-2FFFEB247465}" type="pres">
      <dgm:prSet presAssocID="{51DC50D2-D873-4CEE-9BA8-4AEEB8B8D1B6}" presName="Name25" presStyleLbl="parChTrans1D2" presStyleIdx="0" presStyleCnt="2"/>
      <dgm:spPr/>
      <dgm:t>
        <a:bodyPr/>
        <a:lstStyle/>
        <a:p>
          <a:endParaRPr lang="en-US"/>
        </a:p>
      </dgm:t>
    </dgm:pt>
    <dgm:pt modelId="{348CBE13-544F-48CF-A61E-D5911FBFAA30}" type="pres">
      <dgm:prSet presAssocID="{51DC50D2-D873-4CEE-9BA8-4AEEB8B8D1B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15FFAC3B-D6E1-4802-BE55-7D5EADA96A17}" type="pres">
      <dgm:prSet presAssocID="{9670EF7C-23E6-4226-B887-5667BA6A4FB2}" presName="Name30" presStyleCnt="0"/>
      <dgm:spPr/>
    </dgm:pt>
    <dgm:pt modelId="{197B23D9-FFDD-4ECC-A895-33F3DA54054F}" type="pres">
      <dgm:prSet presAssocID="{9670EF7C-23E6-4226-B887-5667BA6A4FB2}" presName="level2Shape" presStyleLbl="node2" presStyleIdx="0" presStyleCnt="2" custScaleX="96380" custScaleY="83817" custLinFactY="-31336" custLinFactNeighborX="-19539" custLinFactNeighborY="-100000"/>
      <dgm:spPr/>
      <dgm:t>
        <a:bodyPr/>
        <a:lstStyle/>
        <a:p>
          <a:endParaRPr lang="en-US"/>
        </a:p>
      </dgm:t>
    </dgm:pt>
    <dgm:pt modelId="{F9D81AD9-31F1-4F27-A1B1-5944F8B473D0}" type="pres">
      <dgm:prSet presAssocID="{9670EF7C-23E6-4226-B887-5667BA6A4FB2}" presName="hierChild3" presStyleCnt="0"/>
      <dgm:spPr/>
    </dgm:pt>
    <dgm:pt modelId="{26C7613C-2A96-4CBE-9185-913C849B7BD3}" type="pres">
      <dgm:prSet presAssocID="{79F2CFB6-1F7A-44D3-81C9-53274F61459C}" presName="Name25" presStyleLbl="parChTrans1D3" presStyleIdx="0" presStyleCnt="5"/>
      <dgm:spPr/>
      <dgm:t>
        <a:bodyPr/>
        <a:lstStyle/>
        <a:p>
          <a:endParaRPr lang="en-US"/>
        </a:p>
      </dgm:t>
    </dgm:pt>
    <dgm:pt modelId="{5FE951E8-D6BB-4141-A9BF-51D45D869126}" type="pres">
      <dgm:prSet presAssocID="{79F2CFB6-1F7A-44D3-81C9-53274F61459C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5382798-2200-40FC-A083-090C36E44EB5}" type="pres">
      <dgm:prSet presAssocID="{BC35A6C1-9BF1-420C-A1CA-E8ABB6FF8E16}" presName="Name30" presStyleCnt="0"/>
      <dgm:spPr/>
    </dgm:pt>
    <dgm:pt modelId="{849558DA-A815-4362-9E50-8D16BA0B3F29}" type="pres">
      <dgm:prSet presAssocID="{BC35A6C1-9BF1-420C-A1CA-E8ABB6FF8E16}" presName="level2Shape" presStyleLbl="node3" presStyleIdx="0" presStyleCnt="5" custScaleX="84611" custScaleY="86529"/>
      <dgm:spPr/>
      <dgm:t>
        <a:bodyPr/>
        <a:lstStyle/>
        <a:p>
          <a:endParaRPr lang="en-US"/>
        </a:p>
      </dgm:t>
    </dgm:pt>
    <dgm:pt modelId="{BBBAF77D-777D-4E67-A267-4A195F88CE42}" type="pres">
      <dgm:prSet presAssocID="{BC35A6C1-9BF1-420C-A1CA-E8ABB6FF8E16}" presName="hierChild3" presStyleCnt="0"/>
      <dgm:spPr/>
    </dgm:pt>
    <dgm:pt modelId="{35E1F099-7A75-4859-A12D-D022B42E01EB}" type="pres">
      <dgm:prSet presAssocID="{F7CAF636-C5E9-4F9E-B185-E95070A91262}" presName="Name25" presStyleLbl="parChTrans1D3" presStyleIdx="1" presStyleCnt="5"/>
      <dgm:spPr/>
      <dgm:t>
        <a:bodyPr/>
        <a:lstStyle/>
        <a:p>
          <a:endParaRPr lang="en-US"/>
        </a:p>
      </dgm:t>
    </dgm:pt>
    <dgm:pt modelId="{7864A26E-1819-4E4E-924E-FE509D98FF57}" type="pres">
      <dgm:prSet presAssocID="{F7CAF636-C5E9-4F9E-B185-E95070A91262}" presName="connTx" presStyleLbl="parChTrans1D3" presStyleIdx="1" presStyleCnt="5"/>
      <dgm:spPr/>
      <dgm:t>
        <a:bodyPr/>
        <a:lstStyle/>
        <a:p>
          <a:endParaRPr lang="en-US"/>
        </a:p>
      </dgm:t>
    </dgm:pt>
    <dgm:pt modelId="{D9DE58B9-6B61-4BDF-BEC4-04F7467F5E04}" type="pres">
      <dgm:prSet presAssocID="{05C0A216-F449-4B48-93F5-92E276BD7FEE}" presName="Name30" presStyleCnt="0"/>
      <dgm:spPr/>
    </dgm:pt>
    <dgm:pt modelId="{8BEFA932-8C9E-4D6D-9610-A0A714E37FE5}" type="pres">
      <dgm:prSet presAssocID="{05C0A216-F449-4B48-93F5-92E276BD7FEE}" presName="level2Shape" presStyleLbl="node3" presStyleIdx="1" presStyleCnt="5" custScaleX="86254" custScaleY="79949" custLinFactNeighborX="1129" custLinFactNeighborY="2346"/>
      <dgm:spPr/>
      <dgm:t>
        <a:bodyPr/>
        <a:lstStyle/>
        <a:p>
          <a:endParaRPr lang="en-US"/>
        </a:p>
      </dgm:t>
    </dgm:pt>
    <dgm:pt modelId="{802B324E-C82E-4D85-A502-7383A3765248}" type="pres">
      <dgm:prSet presAssocID="{05C0A216-F449-4B48-93F5-92E276BD7FEE}" presName="hierChild3" presStyleCnt="0"/>
      <dgm:spPr/>
    </dgm:pt>
    <dgm:pt modelId="{54B603F2-3345-41AC-B9A6-3F867413C73C}" type="pres">
      <dgm:prSet presAssocID="{D226CA1A-696B-4FF2-80D7-313906D7D462}" presName="Name25" presStyleLbl="parChTrans1D3" presStyleIdx="2" presStyleCnt="5"/>
      <dgm:spPr/>
      <dgm:t>
        <a:bodyPr/>
        <a:lstStyle/>
        <a:p>
          <a:endParaRPr lang="en-US"/>
        </a:p>
      </dgm:t>
    </dgm:pt>
    <dgm:pt modelId="{DEEEF78B-BB2E-4CE3-B6C8-C70515D028C6}" type="pres">
      <dgm:prSet presAssocID="{D226CA1A-696B-4FF2-80D7-313906D7D462}" presName="connTx" presStyleLbl="parChTrans1D3" presStyleIdx="2" presStyleCnt="5"/>
      <dgm:spPr/>
      <dgm:t>
        <a:bodyPr/>
        <a:lstStyle/>
        <a:p>
          <a:endParaRPr lang="en-US"/>
        </a:p>
      </dgm:t>
    </dgm:pt>
    <dgm:pt modelId="{03914576-79D9-4153-A74A-97DCB801796F}" type="pres">
      <dgm:prSet presAssocID="{B9316C17-CFDA-4E56-ABB5-55F1DF211B62}" presName="Name30" presStyleCnt="0"/>
      <dgm:spPr/>
    </dgm:pt>
    <dgm:pt modelId="{A82BDC89-668F-4E33-A1CC-24BC077C90A7}" type="pres">
      <dgm:prSet presAssocID="{B9316C17-CFDA-4E56-ABB5-55F1DF211B62}" presName="level2Shape" presStyleLbl="node3" presStyleIdx="2" presStyleCnt="5" custScaleX="84411" custScaleY="100703" custLinFactNeighborX="2443" custLinFactNeighborY="-3467"/>
      <dgm:spPr/>
      <dgm:t>
        <a:bodyPr/>
        <a:lstStyle/>
        <a:p>
          <a:endParaRPr lang="en-US"/>
        </a:p>
      </dgm:t>
    </dgm:pt>
    <dgm:pt modelId="{DE0A20EE-2719-4716-ABB8-E992BBFE88F1}" type="pres">
      <dgm:prSet presAssocID="{B9316C17-CFDA-4E56-ABB5-55F1DF211B62}" presName="hierChild3" presStyleCnt="0"/>
      <dgm:spPr/>
    </dgm:pt>
    <dgm:pt modelId="{13AEE984-8B41-4693-9450-D64478C49B9A}" type="pres">
      <dgm:prSet presAssocID="{CF611CD7-6375-4EB6-BDB6-7DFBCA9DB768}" presName="Name25" presStyleLbl="parChTrans1D3" presStyleIdx="3" presStyleCnt="5"/>
      <dgm:spPr/>
      <dgm:t>
        <a:bodyPr/>
        <a:lstStyle/>
        <a:p>
          <a:endParaRPr lang="en-US"/>
        </a:p>
      </dgm:t>
    </dgm:pt>
    <dgm:pt modelId="{55BA6584-00F1-40FB-9CBD-AE9FADAFF2DC}" type="pres">
      <dgm:prSet presAssocID="{CF611CD7-6375-4EB6-BDB6-7DFBCA9DB768}" presName="connTx" presStyleLbl="parChTrans1D3" presStyleIdx="3" presStyleCnt="5"/>
      <dgm:spPr/>
      <dgm:t>
        <a:bodyPr/>
        <a:lstStyle/>
        <a:p>
          <a:endParaRPr lang="en-US"/>
        </a:p>
      </dgm:t>
    </dgm:pt>
    <dgm:pt modelId="{2E769FB7-BCE7-41DB-9416-F5E5B87FC00A}" type="pres">
      <dgm:prSet presAssocID="{A18697E1-40FE-4364-995D-9DE8FB84C762}" presName="Name30" presStyleCnt="0"/>
      <dgm:spPr/>
    </dgm:pt>
    <dgm:pt modelId="{AB3A942D-70C3-4F1E-B0FC-20DC43F52755}" type="pres">
      <dgm:prSet presAssocID="{A18697E1-40FE-4364-995D-9DE8FB84C762}" presName="level2Shape" presStyleLbl="node3" presStyleIdx="3" presStyleCnt="5" custScaleX="91905" custScaleY="114976" custLinFactNeighborX="2443" custLinFactNeighborY="-10598"/>
      <dgm:spPr/>
      <dgm:t>
        <a:bodyPr/>
        <a:lstStyle/>
        <a:p>
          <a:endParaRPr lang="en-US"/>
        </a:p>
      </dgm:t>
    </dgm:pt>
    <dgm:pt modelId="{41C7268E-E1E2-4F8B-BD60-C5A92072ED0D}" type="pres">
      <dgm:prSet presAssocID="{A18697E1-40FE-4364-995D-9DE8FB84C762}" presName="hierChild3" presStyleCnt="0"/>
      <dgm:spPr/>
    </dgm:pt>
    <dgm:pt modelId="{14C1ADB1-3208-43E3-9A56-51E195134401}" type="pres">
      <dgm:prSet presAssocID="{56AC440D-9795-45C3-BADF-44F3871B49EC}" presName="Name25" presStyleLbl="parChTrans1D2" presStyleIdx="1" presStyleCnt="2"/>
      <dgm:spPr/>
      <dgm:t>
        <a:bodyPr/>
        <a:lstStyle/>
        <a:p>
          <a:endParaRPr lang="en-US"/>
        </a:p>
      </dgm:t>
    </dgm:pt>
    <dgm:pt modelId="{A97350B5-3B2F-44A5-87AD-AB59901CB3F1}" type="pres">
      <dgm:prSet presAssocID="{56AC440D-9795-45C3-BADF-44F3871B49E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E7068B1-B95E-49A0-A512-644C145C1FED}" type="pres">
      <dgm:prSet presAssocID="{927C7AB3-9354-40A7-A689-A9C53E56FBCB}" presName="Name30" presStyleCnt="0"/>
      <dgm:spPr/>
    </dgm:pt>
    <dgm:pt modelId="{5E613810-9BEA-4CC4-B90D-CB5A48A67B7C}" type="pres">
      <dgm:prSet presAssocID="{927C7AB3-9354-40A7-A689-A9C53E56FBCB}" presName="level2Shape" presStyleLbl="node2" presStyleIdx="1" presStyleCnt="2" custScaleX="121259" custLinFactNeighborX="-32183" custLinFactNeighborY="-83006"/>
      <dgm:spPr/>
      <dgm:t>
        <a:bodyPr/>
        <a:lstStyle/>
        <a:p>
          <a:endParaRPr lang="en-US"/>
        </a:p>
      </dgm:t>
    </dgm:pt>
    <dgm:pt modelId="{A6363BE1-F1D9-4851-A0D2-9A094C22C6F6}" type="pres">
      <dgm:prSet presAssocID="{927C7AB3-9354-40A7-A689-A9C53E56FBCB}" presName="hierChild3" presStyleCnt="0"/>
      <dgm:spPr/>
    </dgm:pt>
    <dgm:pt modelId="{7FD87995-A09C-4ED5-902C-A0FD403AD467}" type="pres">
      <dgm:prSet presAssocID="{8FBB04F7-F5FF-4D68-A0F9-FCC6A2E6977D}" presName="Name25" presStyleLbl="parChTrans1D3" presStyleIdx="4" presStyleCnt="5"/>
      <dgm:spPr/>
      <dgm:t>
        <a:bodyPr/>
        <a:lstStyle/>
        <a:p>
          <a:endParaRPr lang="en-US"/>
        </a:p>
      </dgm:t>
    </dgm:pt>
    <dgm:pt modelId="{88F7BE28-AB0A-417A-8838-EE7E3E32B9E1}" type="pres">
      <dgm:prSet presAssocID="{8FBB04F7-F5FF-4D68-A0F9-FCC6A2E6977D}" presName="connTx" presStyleLbl="parChTrans1D3" presStyleIdx="4" presStyleCnt="5"/>
      <dgm:spPr/>
      <dgm:t>
        <a:bodyPr/>
        <a:lstStyle/>
        <a:p>
          <a:endParaRPr lang="en-US"/>
        </a:p>
      </dgm:t>
    </dgm:pt>
    <dgm:pt modelId="{35792087-D899-4EF4-BEE1-324C0B0057C8}" type="pres">
      <dgm:prSet presAssocID="{CB07556A-09EF-4E8B-8FE2-81E5C733A9EE}" presName="Name30" presStyleCnt="0"/>
      <dgm:spPr/>
    </dgm:pt>
    <dgm:pt modelId="{65144125-FB17-4AE6-8F7F-4F69DA1249B3}" type="pres">
      <dgm:prSet presAssocID="{CB07556A-09EF-4E8B-8FE2-81E5C733A9EE}" presName="level2Shape" presStyleLbl="node3" presStyleIdx="4" presStyleCnt="5" custScaleX="76857" custScaleY="89318" custLinFactNeighborX="-16405" custLinFactNeighborY="-13907"/>
      <dgm:spPr/>
      <dgm:t>
        <a:bodyPr/>
        <a:lstStyle/>
        <a:p>
          <a:endParaRPr lang="en-US"/>
        </a:p>
      </dgm:t>
    </dgm:pt>
    <dgm:pt modelId="{E980315D-15C5-46CE-B2C7-9F5551B42BF4}" type="pres">
      <dgm:prSet presAssocID="{CB07556A-09EF-4E8B-8FE2-81E5C733A9EE}" presName="hierChild3" presStyleCnt="0"/>
      <dgm:spPr/>
    </dgm:pt>
    <dgm:pt modelId="{567672F4-1706-4B2A-BDB9-5222733881F1}" type="pres">
      <dgm:prSet presAssocID="{2F293EE5-1548-4164-A5DF-ED073FC7FF6B}" presName="bgShapesFlow" presStyleCnt="0"/>
      <dgm:spPr/>
    </dgm:pt>
  </dgm:ptLst>
  <dgm:cxnLst>
    <dgm:cxn modelId="{B92C1B61-4A79-468D-9FBD-5FB10D67D158}" type="presOf" srcId="{2F293EE5-1548-4164-A5DF-ED073FC7FF6B}" destId="{9EFFF726-5D9C-40E7-BA26-0A04EEE280DC}" srcOrd="0" destOrd="0" presId="urn:microsoft.com/office/officeart/2005/8/layout/hierarchy5"/>
    <dgm:cxn modelId="{3843721D-F012-400E-AD57-BEF8E4780944}" srcId="{9670EF7C-23E6-4226-B887-5667BA6A4FB2}" destId="{05C0A216-F449-4B48-93F5-92E276BD7FEE}" srcOrd="1" destOrd="0" parTransId="{F7CAF636-C5E9-4F9E-B185-E95070A91262}" sibTransId="{287A911A-7843-4DF8-BC3B-7273771C7251}"/>
    <dgm:cxn modelId="{3FD5749D-5C81-4F8E-8EC4-B859A118D71C}" type="presOf" srcId="{D89D77D6-6463-46E3-9BD7-46331D2D8FA2}" destId="{02026B8D-00C3-4E34-8CBB-64DBF8497CC7}" srcOrd="0" destOrd="0" presId="urn:microsoft.com/office/officeart/2005/8/layout/hierarchy5"/>
    <dgm:cxn modelId="{25AB028A-9687-42D3-9B9B-15CE390FCE4B}" type="presOf" srcId="{9670EF7C-23E6-4226-B887-5667BA6A4FB2}" destId="{197B23D9-FFDD-4ECC-A895-33F3DA54054F}" srcOrd="0" destOrd="0" presId="urn:microsoft.com/office/officeart/2005/8/layout/hierarchy5"/>
    <dgm:cxn modelId="{D32F19D6-A210-43A0-A412-887F189C1CAB}" type="presOf" srcId="{79F2CFB6-1F7A-44D3-81C9-53274F61459C}" destId="{26C7613C-2A96-4CBE-9185-913C849B7BD3}" srcOrd="0" destOrd="0" presId="urn:microsoft.com/office/officeart/2005/8/layout/hierarchy5"/>
    <dgm:cxn modelId="{EAB40947-050D-45BC-950B-DD0996F63EEC}" srcId="{9670EF7C-23E6-4226-B887-5667BA6A4FB2}" destId="{A18697E1-40FE-4364-995D-9DE8FB84C762}" srcOrd="3" destOrd="0" parTransId="{CF611CD7-6375-4EB6-BDB6-7DFBCA9DB768}" sibTransId="{126D9725-8EDA-4586-B444-1116617C0B37}"/>
    <dgm:cxn modelId="{507EE8DA-9CAB-4094-B42F-9BBAF7EA3BEB}" type="presOf" srcId="{CF611CD7-6375-4EB6-BDB6-7DFBCA9DB768}" destId="{13AEE984-8B41-4693-9450-D64478C49B9A}" srcOrd="0" destOrd="0" presId="urn:microsoft.com/office/officeart/2005/8/layout/hierarchy5"/>
    <dgm:cxn modelId="{80CB1D14-621A-4F6D-B546-E460DAD06591}" type="presOf" srcId="{05C0A216-F449-4B48-93F5-92E276BD7FEE}" destId="{8BEFA932-8C9E-4D6D-9610-A0A714E37FE5}" srcOrd="0" destOrd="0" presId="urn:microsoft.com/office/officeart/2005/8/layout/hierarchy5"/>
    <dgm:cxn modelId="{59B63AB8-B6BE-4D6A-B3B5-4D3CF1D7FADF}" type="presOf" srcId="{D226CA1A-696B-4FF2-80D7-313906D7D462}" destId="{54B603F2-3345-41AC-B9A6-3F867413C73C}" srcOrd="0" destOrd="0" presId="urn:microsoft.com/office/officeart/2005/8/layout/hierarchy5"/>
    <dgm:cxn modelId="{81DD855D-9D0A-492F-A018-204CC02B33E3}" type="presOf" srcId="{D226CA1A-696B-4FF2-80D7-313906D7D462}" destId="{DEEEF78B-BB2E-4CE3-B6C8-C70515D028C6}" srcOrd="1" destOrd="0" presId="urn:microsoft.com/office/officeart/2005/8/layout/hierarchy5"/>
    <dgm:cxn modelId="{49DF0281-0A21-439C-A2F2-D20CC31A7406}" type="presOf" srcId="{CF611CD7-6375-4EB6-BDB6-7DFBCA9DB768}" destId="{55BA6584-00F1-40FB-9CBD-AE9FADAFF2DC}" srcOrd="1" destOrd="0" presId="urn:microsoft.com/office/officeart/2005/8/layout/hierarchy5"/>
    <dgm:cxn modelId="{7DA6ECA5-6316-4397-A4F4-D5484B3556A9}" srcId="{D89D77D6-6463-46E3-9BD7-46331D2D8FA2}" destId="{9670EF7C-23E6-4226-B887-5667BA6A4FB2}" srcOrd="0" destOrd="0" parTransId="{51DC50D2-D873-4CEE-9BA8-4AEEB8B8D1B6}" sibTransId="{99253296-E596-45C7-B13A-FB23BFD94BAA}"/>
    <dgm:cxn modelId="{F1B9B959-C76E-48DA-8023-97F21EF5401F}" type="presOf" srcId="{56AC440D-9795-45C3-BADF-44F3871B49EC}" destId="{14C1ADB1-3208-43E3-9A56-51E195134401}" srcOrd="0" destOrd="0" presId="urn:microsoft.com/office/officeart/2005/8/layout/hierarchy5"/>
    <dgm:cxn modelId="{D622AF44-6F23-4A53-BE19-ED18A270DAFE}" type="presOf" srcId="{F7CAF636-C5E9-4F9E-B185-E95070A91262}" destId="{7864A26E-1819-4E4E-924E-FE509D98FF57}" srcOrd="1" destOrd="0" presId="urn:microsoft.com/office/officeart/2005/8/layout/hierarchy5"/>
    <dgm:cxn modelId="{F3D4E26C-9AA4-4F15-A45A-7482ED5117B5}" srcId="{9670EF7C-23E6-4226-B887-5667BA6A4FB2}" destId="{B9316C17-CFDA-4E56-ABB5-55F1DF211B62}" srcOrd="2" destOrd="0" parTransId="{D226CA1A-696B-4FF2-80D7-313906D7D462}" sibTransId="{74AC98F5-69A9-4752-A455-34F97A9DBA1B}"/>
    <dgm:cxn modelId="{EEC89864-42AC-432D-8A47-2E639EAE83C9}" type="presOf" srcId="{51DC50D2-D873-4CEE-9BA8-4AEEB8B8D1B6}" destId="{348CBE13-544F-48CF-A61E-D5911FBFAA30}" srcOrd="1" destOrd="0" presId="urn:microsoft.com/office/officeart/2005/8/layout/hierarchy5"/>
    <dgm:cxn modelId="{0448FAAA-3915-4330-94FD-22BA24B3E8A9}" srcId="{927C7AB3-9354-40A7-A689-A9C53E56FBCB}" destId="{CB07556A-09EF-4E8B-8FE2-81E5C733A9EE}" srcOrd="0" destOrd="0" parTransId="{8FBB04F7-F5FF-4D68-A0F9-FCC6A2E6977D}" sibTransId="{7A8599F3-BFA7-4F0A-9557-A54C2D459817}"/>
    <dgm:cxn modelId="{95D5B3D1-034E-4F38-A87B-70E72862D9FB}" type="presOf" srcId="{51DC50D2-D873-4CEE-9BA8-4AEEB8B8D1B6}" destId="{90FFA9FF-522D-4DD7-A7AA-2FFFEB247465}" srcOrd="0" destOrd="0" presId="urn:microsoft.com/office/officeart/2005/8/layout/hierarchy5"/>
    <dgm:cxn modelId="{113B2DB0-46F8-4F2C-B823-5B8E6BE52B8A}" type="presOf" srcId="{79F2CFB6-1F7A-44D3-81C9-53274F61459C}" destId="{5FE951E8-D6BB-4141-A9BF-51D45D869126}" srcOrd="1" destOrd="0" presId="urn:microsoft.com/office/officeart/2005/8/layout/hierarchy5"/>
    <dgm:cxn modelId="{7C5D1847-11C9-459E-B6D4-E2C7FF09553B}" type="presOf" srcId="{B9316C17-CFDA-4E56-ABB5-55F1DF211B62}" destId="{A82BDC89-668F-4E33-A1CC-24BC077C90A7}" srcOrd="0" destOrd="0" presId="urn:microsoft.com/office/officeart/2005/8/layout/hierarchy5"/>
    <dgm:cxn modelId="{39E73527-F5E2-4E30-A6F2-84BBD79A0131}" type="presOf" srcId="{F7CAF636-C5E9-4F9E-B185-E95070A91262}" destId="{35E1F099-7A75-4859-A12D-D022B42E01EB}" srcOrd="0" destOrd="0" presId="urn:microsoft.com/office/officeart/2005/8/layout/hierarchy5"/>
    <dgm:cxn modelId="{F048A895-2AAC-4630-B2A5-82D32E72825A}" type="presOf" srcId="{927C7AB3-9354-40A7-A689-A9C53E56FBCB}" destId="{5E613810-9BEA-4CC4-B90D-CB5A48A67B7C}" srcOrd="0" destOrd="0" presId="urn:microsoft.com/office/officeart/2005/8/layout/hierarchy5"/>
    <dgm:cxn modelId="{C75F40CD-A521-417A-983C-ECADDB510315}" srcId="{9670EF7C-23E6-4226-B887-5667BA6A4FB2}" destId="{BC35A6C1-9BF1-420C-A1CA-E8ABB6FF8E16}" srcOrd="0" destOrd="0" parTransId="{79F2CFB6-1F7A-44D3-81C9-53274F61459C}" sibTransId="{624AAEEC-C050-4BA0-8BC6-943C506921A6}"/>
    <dgm:cxn modelId="{67FE3E27-6463-46F3-BB9F-565982836209}" type="presOf" srcId="{BC35A6C1-9BF1-420C-A1CA-E8ABB6FF8E16}" destId="{849558DA-A815-4362-9E50-8D16BA0B3F29}" srcOrd="0" destOrd="0" presId="urn:microsoft.com/office/officeart/2005/8/layout/hierarchy5"/>
    <dgm:cxn modelId="{A80D36FF-52FD-41C3-82B2-9F1A25003CD2}" srcId="{D89D77D6-6463-46E3-9BD7-46331D2D8FA2}" destId="{927C7AB3-9354-40A7-A689-A9C53E56FBCB}" srcOrd="1" destOrd="0" parTransId="{56AC440D-9795-45C3-BADF-44F3871B49EC}" sibTransId="{E74E95A6-43AF-454D-B34C-F85BCC83EADC}"/>
    <dgm:cxn modelId="{CFAAF366-818D-469E-8A77-699FA4E2AE10}" type="presOf" srcId="{A18697E1-40FE-4364-995D-9DE8FB84C762}" destId="{AB3A942D-70C3-4F1E-B0FC-20DC43F52755}" srcOrd="0" destOrd="0" presId="urn:microsoft.com/office/officeart/2005/8/layout/hierarchy5"/>
    <dgm:cxn modelId="{4E4A400D-CE0F-426C-A270-AC4F0B1E0D76}" type="presOf" srcId="{8FBB04F7-F5FF-4D68-A0F9-FCC6A2E6977D}" destId="{7FD87995-A09C-4ED5-902C-A0FD403AD467}" srcOrd="0" destOrd="0" presId="urn:microsoft.com/office/officeart/2005/8/layout/hierarchy5"/>
    <dgm:cxn modelId="{E91019A4-C6EA-4E8A-8B59-546CF15B3019}" type="presOf" srcId="{56AC440D-9795-45C3-BADF-44F3871B49EC}" destId="{A97350B5-3B2F-44A5-87AD-AB59901CB3F1}" srcOrd="1" destOrd="0" presId="urn:microsoft.com/office/officeart/2005/8/layout/hierarchy5"/>
    <dgm:cxn modelId="{32F856E1-8B4F-41B4-B166-561602B0C7E1}" type="presOf" srcId="{8FBB04F7-F5FF-4D68-A0F9-FCC6A2E6977D}" destId="{88F7BE28-AB0A-417A-8838-EE7E3E32B9E1}" srcOrd="1" destOrd="0" presId="urn:microsoft.com/office/officeart/2005/8/layout/hierarchy5"/>
    <dgm:cxn modelId="{EAD60B47-0D0B-4DE7-805C-C25DADBCC8B4}" srcId="{2F293EE5-1548-4164-A5DF-ED073FC7FF6B}" destId="{D89D77D6-6463-46E3-9BD7-46331D2D8FA2}" srcOrd="0" destOrd="0" parTransId="{45016A81-48FA-4509-8DC7-3AFC59874340}" sibTransId="{436C5C62-1AF8-46F4-A1DE-FB8FBBE6099E}"/>
    <dgm:cxn modelId="{C26E75CA-56D2-4C57-9F43-42926D455A7F}" type="presOf" srcId="{CB07556A-09EF-4E8B-8FE2-81E5C733A9EE}" destId="{65144125-FB17-4AE6-8F7F-4F69DA1249B3}" srcOrd="0" destOrd="0" presId="urn:microsoft.com/office/officeart/2005/8/layout/hierarchy5"/>
    <dgm:cxn modelId="{024E1C20-B4E6-49D1-90C0-94BF029FD6CF}" type="presParOf" srcId="{9EFFF726-5D9C-40E7-BA26-0A04EEE280DC}" destId="{2F6234AC-955C-4965-A513-726B64AC5AF3}" srcOrd="0" destOrd="0" presId="urn:microsoft.com/office/officeart/2005/8/layout/hierarchy5"/>
    <dgm:cxn modelId="{70260FCD-E1E3-4229-B4BC-DDADCC6B196E}" type="presParOf" srcId="{2F6234AC-955C-4965-A513-726B64AC5AF3}" destId="{A55033F4-9E1B-4503-80CE-676FD4D32731}" srcOrd="0" destOrd="0" presId="urn:microsoft.com/office/officeart/2005/8/layout/hierarchy5"/>
    <dgm:cxn modelId="{83648E3F-AA8D-405D-A847-7080A2679867}" type="presParOf" srcId="{A55033F4-9E1B-4503-80CE-676FD4D32731}" destId="{D4520F47-A05B-49CB-8888-59A68BE8C85E}" srcOrd="0" destOrd="0" presId="urn:microsoft.com/office/officeart/2005/8/layout/hierarchy5"/>
    <dgm:cxn modelId="{3359E4E7-23B6-443B-8DEA-4DF45755F9CA}" type="presParOf" srcId="{D4520F47-A05B-49CB-8888-59A68BE8C85E}" destId="{02026B8D-00C3-4E34-8CBB-64DBF8497CC7}" srcOrd="0" destOrd="0" presId="urn:microsoft.com/office/officeart/2005/8/layout/hierarchy5"/>
    <dgm:cxn modelId="{86C721D5-5585-4911-A475-1891E668AADB}" type="presParOf" srcId="{D4520F47-A05B-49CB-8888-59A68BE8C85E}" destId="{96700960-DBDD-4E9F-A3B6-F6A2C8E2D465}" srcOrd="1" destOrd="0" presId="urn:microsoft.com/office/officeart/2005/8/layout/hierarchy5"/>
    <dgm:cxn modelId="{C17B7FD8-B4BA-4262-910F-1E6F96EE4308}" type="presParOf" srcId="{96700960-DBDD-4E9F-A3B6-F6A2C8E2D465}" destId="{90FFA9FF-522D-4DD7-A7AA-2FFFEB247465}" srcOrd="0" destOrd="0" presId="urn:microsoft.com/office/officeart/2005/8/layout/hierarchy5"/>
    <dgm:cxn modelId="{AEBFA028-7849-4DE4-AC57-80120693DAEF}" type="presParOf" srcId="{90FFA9FF-522D-4DD7-A7AA-2FFFEB247465}" destId="{348CBE13-544F-48CF-A61E-D5911FBFAA30}" srcOrd="0" destOrd="0" presId="urn:microsoft.com/office/officeart/2005/8/layout/hierarchy5"/>
    <dgm:cxn modelId="{5A1F2848-2D53-4160-9E42-39AE7DF9BBC5}" type="presParOf" srcId="{96700960-DBDD-4E9F-A3B6-F6A2C8E2D465}" destId="{15FFAC3B-D6E1-4802-BE55-7D5EADA96A17}" srcOrd="1" destOrd="0" presId="urn:microsoft.com/office/officeart/2005/8/layout/hierarchy5"/>
    <dgm:cxn modelId="{239AEDC4-D2D1-4C87-A987-0B6887658FD2}" type="presParOf" srcId="{15FFAC3B-D6E1-4802-BE55-7D5EADA96A17}" destId="{197B23D9-FFDD-4ECC-A895-33F3DA54054F}" srcOrd="0" destOrd="0" presId="urn:microsoft.com/office/officeart/2005/8/layout/hierarchy5"/>
    <dgm:cxn modelId="{57CB2439-500F-44D9-8D99-D6DB7D75B770}" type="presParOf" srcId="{15FFAC3B-D6E1-4802-BE55-7D5EADA96A17}" destId="{F9D81AD9-31F1-4F27-A1B1-5944F8B473D0}" srcOrd="1" destOrd="0" presId="urn:microsoft.com/office/officeart/2005/8/layout/hierarchy5"/>
    <dgm:cxn modelId="{579431D1-6E38-40F8-8BE4-F3BB205A5A2B}" type="presParOf" srcId="{F9D81AD9-31F1-4F27-A1B1-5944F8B473D0}" destId="{26C7613C-2A96-4CBE-9185-913C849B7BD3}" srcOrd="0" destOrd="0" presId="urn:microsoft.com/office/officeart/2005/8/layout/hierarchy5"/>
    <dgm:cxn modelId="{CB557F39-0621-4CF2-AD91-DDF3EE22FDAA}" type="presParOf" srcId="{26C7613C-2A96-4CBE-9185-913C849B7BD3}" destId="{5FE951E8-D6BB-4141-A9BF-51D45D869126}" srcOrd="0" destOrd="0" presId="urn:microsoft.com/office/officeart/2005/8/layout/hierarchy5"/>
    <dgm:cxn modelId="{47563F48-01EA-4257-A296-EE76C713D304}" type="presParOf" srcId="{F9D81AD9-31F1-4F27-A1B1-5944F8B473D0}" destId="{C5382798-2200-40FC-A083-090C36E44EB5}" srcOrd="1" destOrd="0" presId="urn:microsoft.com/office/officeart/2005/8/layout/hierarchy5"/>
    <dgm:cxn modelId="{79F817DA-3040-45A7-9C53-D1EE2CEF7B86}" type="presParOf" srcId="{C5382798-2200-40FC-A083-090C36E44EB5}" destId="{849558DA-A815-4362-9E50-8D16BA0B3F29}" srcOrd="0" destOrd="0" presId="urn:microsoft.com/office/officeart/2005/8/layout/hierarchy5"/>
    <dgm:cxn modelId="{A3D12A9F-E874-45E1-97CF-3BC3FCB34341}" type="presParOf" srcId="{C5382798-2200-40FC-A083-090C36E44EB5}" destId="{BBBAF77D-777D-4E67-A267-4A195F88CE42}" srcOrd="1" destOrd="0" presId="urn:microsoft.com/office/officeart/2005/8/layout/hierarchy5"/>
    <dgm:cxn modelId="{E9CEEF02-17C4-4A40-BE43-BB1419DD2CE6}" type="presParOf" srcId="{F9D81AD9-31F1-4F27-A1B1-5944F8B473D0}" destId="{35E1F099-7A75-4859-A12D-D022B42E01EB}" srcOrd="2" destOrd="0" presId="urn:microsoft.com/office/officeart/2005/8/layout/hierarchy5"/>
    <dgm:cxn modelId="{F715D963-A538-44F6-BA24-06A206BDDAB1}" type="presParOf" srcId="{35E1F099-7A75-4859-A12D-D022B42E01EB}" destId="{7864A26E-1819-4E4E-924E-FE509D98FF57}" srcOrd="0" destOrd="0" presId="urn:microsoft.com/office/officeart/2005/8/layout/hierarchy5"/>
    <dgm:cxn modelId="{D077AD89-911D-4546-B918-5484169A98AB}" type="presParOf" srcId="{F9D81AD9-31F1-4F27-A1B1-5944F8B473D0}" destId="{D9DE58B9-6B61-4BDF-BEC4-04F7467F5E04}" srcOrd="3" destOrd="0" presId="urn:microsoft.com/office/officeart/2005/8/layout/hierarchy5"/>
    <dgm:cxn modelId="{9F8F0E7B-65F3-4074-8F98-6E1A7B6237CC}" type="presParOf" srcId="{D9DE58B9-6B61-4BDF-BEC4-04F7467F5E04}" destId="{8BEFA932-8C9E-4D6D-9610-A0A714E37FE5}" srcOrd="0" destOrd="0" presId="urn:microsoft.com/office/officeart/2005/8/layout/hierarchy5"/>
    <dgm:cxn modelId="{216234E2-62C1-4D1B-8913-C84F97FFEE3A}" type="presParOf" srcId="{D9DE58B9-6B61-4BDF-BEC4-04F7467F5E04}" destId="{802B324E-C82E-4D85-A502-7383A3765248}" srcOrd="1" destOrd="0" presId="urn:microsoft.com/office/officeart/2005/8/layout/hierarchy5"/>
    <dgm:cxn modelId="{21C2EBCC-AEF9-4481-97FE-75DDE42C7794}" type="presParOf" srcId="{F9D81AD9-31F1-4F27-A1B1-5944F8B473D0}" destId="{54B603F2-3345-41AC-B9A6-3F867413C73C}" srcOrd="4" destOrd="0" presId="urn:microsoft.com/office/officeart/2005/8/layout/hierarchy5"/>
    <dgm:cxn modelId="{056F214E-6084-49BB-A46E-7C4485DEE304}" type="presParOf" srcId="{54B603F2-3345-41AC-B9A6-3F867413C73C}" destId="{DEEEF78B-BB2E-4CE3-B6C8-C70515D028C6}" srcOrd="0" destOrd="0" presId="urn:microsoft.com/office/officeart/2005/8/layout/hierarchy5"/>
    <dgm:cxn modelId="{F11E96CE-90B2-4A07-A419-D0117670A2BC}" type="presParOf" srcId="{F9D81AD9-31F1-4F27-A1B1-5944F8B473D0}" destId="{03914576-79D9-4153-A74A-97DCB801796F}" srcOrd="5" destOrd="0" presId="urn:microsoft.com/office/officeart/2005/8/layout/hierarchy5"/>
    <dgm:cxn modelId="{47BC2731-8589-4C4F-B809-06F3AAF55352}" type="presParOf" srcId="{03914576-79D9-4153-A74A-97DCB801796F}" destId="{A82BDC89-668F-4E33-A1CC-24BC077C90A7}" srcOrd="0" destOrd="0" presId="urn:microsoft.com/office/officeart/2005/8/layout/hierarchy5"/>
    <dgm:cxn modelId="{F5663E67-A0B8-412E-9A6A-195412BCF1A4}" type="presParOf" srcId="{03914576-79D9-4153-A74A-97DCB801796F}" destId="{DE0A20EE-2719-4716-ABB8-E992BBFE88F1}" srcOrd="1" destOrd="0" presId="urn:microsoft.com/office/officeart/2005/8/layout/hierarchy5"/>
    <dgm:cxn modelId="{5BBB28C0-CF26-48F4-BCF0-92B229CDBD5B}" type="presParOf" srcId="{F9D81AD9-31F1-4F27-A1B1-5944F8B473D0}" destId="{13AEE984-8B41-4693-9450-D64478C49B9A}" srcOrd="6" destOrd="0" presId="urn:microsoft.com/office/officeart/2005/8/layout/hierarchy5"/>
    <dgm:cxn modelId="{F3BA4939-12AA-4FB2-8BC5-1E708CA21419}" type="presParOf" srcId="{13AEE984-8B41-4693-9450-D64478C49B9A}" destId="{55BA6584-00F1-40FB-9CBD-AE9FADAFF2DC}" srcOrd="0" destOrd="0" presId="urn:microsoft.com/office/officeart/2005/8/layout/hierarchy5"/>
    <dgm:cxn modelId="{EE14B42F-DF81-44AA-A32A-21A4BE072895}" type="presParOf" srcId="{F9D81AD9-31F1-4F27-A1B1-5944F8B473D0}" destId="{2E769FB7-BCE7-41DB-9416-F5E5B87FC00A}" srcOrd="7" destOrd="0" presId="urn:microsoft.com/office/officeart/2005/8/layout/hierarchy5"/>
    <dgm:cxn modelId="{89EB3B16-2BA7-4C16-85F5-277EC0E9B80D}" type="presParOf" srcId="{2E769FB7-BCE7-41DB-9416-F5E5B87FC00A}" destId="{AB3A942D-70C3-4F1E-B0FC-20DC43F52755}" srcOrd="0" destOrd="0" presId="urn:microsoft.com/office/officeart/2005/8/layout/hierarchy5"/>
    <dgm:cxn modelId="{F0091571-2E1C-4B91-ABE5-9C588EFEAAF0}" type="presParOf" srcId="{2E769FB7-BCE7-41DB-9416-F5E5B87FC00A}" destId="{41C7268E-E1E2-4F8B-BD60-C5A92072ED0D}" srcOrd="1" destOrd="0" presId="urn:microsoft.com/office/officeart/2005/8/layout/hierarchy5"/>
    <dgm:cxn modelId="{9D6859FF-1408-40F5-9EDE-6A844BCE6349}" type="presParOf" srcId="{96700960-DBDD-4E9F-A3B6-F6A2C8E2D465}" destId="{14C1ADB1-3208-43E3-9A56-51E195134401}" srcOrd="2" destOrd="0" presId="urn:microsoft.com/office/officeart/2005/8/layout/hierarchy5"/>
    <dgm:cxn modelId="{196E9C6E-7799-4177-B6FE-A17E7C14F5FC}" type="presParOf" srcId="{14C1ADB1-3208-43E3-9A56-51E195134401}" destId="{A97350B5-3B2F-44A5-87AD-AB59901CB3F1}" srcOrd="0" destOrd="0" presId="urn:microsoft.com/office/officeart/2005/8/layout/hierarchy5"/>
    <dgm:cxn modelId="{B909B3A0-1A71-4E54-B873-C89F4723E1A7}" type="presParOf" srcId="{96700960-DBDD-4E9F-A3B6-F6A2C8E2D465}" destId="{3E7068B1-B95E-49A0-A512-644C145C1FED}" srcOrd="3" destOrd="0" presId="urn:microsoft.com/office/officeart/2005/8/layout/hierarchy5"/>
    <dgm:cxn modelId="{FFBE2DAE-73FB-4F5A-8B26-0515227E341C}" type="presParOf" srcId="{3E7068B1-B95E-49A0-A512-644C145C1FED}" destId="{5E613810-9BEA-4CC4-B90D-CB5A48A67B7C}" srcOrd="0" destOrd="0" presId="urn:microsoft.com/office/officeart/2005/8/layout/hierarchy5"/>
    <dgm:cxn modelId="{5B555952-DA12-4503-BF23-6F79D2B651E5}" type="presParOf" srcId="{3E7068B1-B95E-49A0-A512-644C145C1FED}" destId="{A6363BE1-F1D9-4851-A0D2-9A094C22C6F6}" srcOrd="1" destOrd="0" presId="urn:microsoft.com/office/officeart/2005/8/layout/hierarchy5"/>
    <dgm:cxn modelId="{FFF40000-07DA-4F46-96C4-F21FA3E0D84A}" type="presParOf" srcId="{A6363BE1-F1D9-4851-A0D2-9A094C22C6F6}" destId="{7FD87995-A09C-4ED5-902C-A0FD403AD467}" srcOrd="0" destOrd="0" presId="urn:microsoft.com/office/officeart/2005/8/layout/hierarchy5"/>
    <dgm:cxn modelId="{26486BE2-530F-4264-A229-0F78017BF739}" type="presParOf" srcId="{7FD87995-A09C-4ED5-902C-A0FD403AD467}" destId="{88F7BE28-AB0A-417A-8838-EE7E3E32B9E1}" srcOrd="0" destOrd="0" presId="urn:microsoft.com/office/officeart/2005/8/layout/hierarchy5"/>
    <dgm:cxn modelId="{510C8C84-74CB-422C-BF0B-F24A29D4F007}" type="presParOf" srcId="{A6363BE1-F1D9-4851-A0D2-9A094C22C6F6}" destId="{35792087-D899-4EF4-BEE1-324C0B0057C8}" srcOrd="1" destOrd="0" presId="urn:microsoft.com/office/officeart/2005/8/layout/hierarchy5"/>
    <dgm:cxn modelId="{D0807724-F72A-4610-B970-ACDFF033D83F}" type="presParOf" srcId="{35792087-D899-4EF4-BEE1-324C0B0057C8}" destId="{65144125-FB17-4AE6-8F7F-4F69DA1249B3}" srcOrd="0" destOrd="0" presId="urn:microsoft.com/office/officeart/2005/8/layout/hierarchy5"/>
    <dgm:cxn modelId="{97B2226C-6B58-430F-B2AF-DD8F7150AFFC}" type="presParOf" srcId="{35792087-D899-4EF4-BEE1-324C0B0057C8}" destId="{E980315D-15C5-46CE-B2C7-9F5551B42BF4}" srcOrd="1" destOrd="0" presId="urn:microsoft.com/office/officeart/2005/8/layout/hierarchy5"/>
    <dgm:cxn modelId="{83DF8CC4-3AC6-40E0-93B0-3C16F51FB15E}" type="presParOf" srcId="{9EFFF726-5D9C-40E7-BA26-0A04EEE280DC}" destId="{567672F4-1706-4B2A-BDB9-5222733881F1}" srcOrd="1" destOrd="0" presId="urn:microsoft.com/office/officeart/2005/8/layout/hierarchy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5D6E0-BA8A-4BA0-9099-5AB1E8D8C792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5F50C-7D1A-4E00-97E2-A123434BE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</a:t>
            </a:r>
            <a:r>
              <a:rPr lang="en-US" baseline="0" dirty="0" smtClean="0"/>
              <a:t> on the above </a:t>
            </a:r>
            <a:r>
              <a:rPr lang="en-US" baseline="0" dirty="0" err="1" smtClean="0"/>
              <a:t>question,to</a:t>
            </a:r>
            <a:r>
              <a:rPr lang="en-US" baseline="0" dirty="0" smtClean="0"/>
              <a:t> see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5F50C-7D1A-4E00-97E2-A123434BE5D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5F50C-7D1A-4E00-97E2-A123434BE5D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45939B1-7D02-4EC4-BDAE-C63AF7C5EE9C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DABF80F-8513-497B-9033-40C41638B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audio11.wav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.wa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wmf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.wav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21.pn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7.wav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8.wav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Prepared by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666750"/>
            <a:ext cx="4572000" cy="639762"/>
          </a:xfrm>
        </p:spPr>
        <p:txBody>
          <a:bodyPr>
            <a:noAutofit/>
          </a:bodyPr>
          <a:lstStyle/>
          <a:p>
            <a:pPr algn="ctr"/>
            <a:r>
              <a:rPr lang="en-US" sz="2000" dirty="0" err="1" smtClean="0"/>
              <a:t>Prakash</a:t>
            </a:r>
            <a:r>
              <a:rPr lang="en-US" sz="2000" dirty="0" smtClean="0"/>
              <a:t> </a:t>
            </a:r>
            <a:r>
              <a:rPr lang="en-US" sz="2000" dirty="0" err="1" smtClean="0"/>
              <a:t>chandra</a:t>
            </a:r>
            <a:r>
              <a:rPr lang="en-US" sz="2000" dirty="0" smtClean="0"/>
              <a:t> </a:t>
            </a:r>
            <a:r>
              <a:rPr lang="en-US" sz="2000" dirty="0" err="1" smtClean="0"/>
              <a:t>bhatt</a:t>
            </a:r>
            <a:endParaRPr lang="en-US" sz="2000" dirty="0" smtClean="0"/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astt.teacher-g.m.p.s.transit</a:t>
            </a:r>
            <a:r>
              <a:rPr lang="en-US" sz="2000" dirty="0" smtClean="0"/>
              <a:t> camp)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498975" cy="639762"/>
          </a:xfrm>
        </p:spPr>
        <p:txBody>
          <a:bodyPr>
            <a:noAutofit/>
          </a:bodyPr>
          <a:lstStyle/>
          <a:p>
            <a:pPr algn="ctr"/>
            <a:r>
              <a:rPr lang="en-US" sz="2000" dirty="0" err="1" smtClean="0"/>
              <a:t>Umesh</a:t>
            </a:r>
            <a:r>
              <a:rPr lang="en-US" sz="2000" dirty="0" smtClean="0"/>
              <a:t> </a:t>
            </a:r>
            <a:r>
              <a:rPr lang="en-US" sz="2000" dirty="0" err="1" smtClean="0"/>
              <a:t>chandra</a:t>
            </a:r>
            <a:r>
              <a:rPr lang="en-US" sz="2000" dirty="0" smtClean="0"/>
              <a:t> </a:t>
            </a:r>
            <a:r>
              <a:rPr lang="en-US" sz="2000" dirty="0" err="1" smtClean="0"/>
              <a:t>bubari</a:t>
            </a:r>
            <a:endParaRPr lang="en-US" sz="2000" dirty="0" smtClean="0"/>
          </a:p>
          <a:p>
            <a:pPr algn="ctr"/>
            <a:r>
              <a:rPr lang="en-US" sz="2000" dirty="0" smtClean="0"/>
              <a:t>(astt.teacher-g.p.s.dhauradam-2)</a:t>
            </a:r>
          </a:p>
        </p:txBody>
      </p:sp>
      <p:pic>
        <p:nvPicPr>
          <p:cNvPr id="4" name="Content Placeholder 3" descr="WhatsApp Image 2019-07-28 at 2.54.48 PM.jpe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500694" y="1571612"/>
            <a:ext cx="1819275" cy="3333750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00562" y="1571612"/>
            <a:ext cx="4288536" cy="394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WhatsApp Image 2019-07-28 at 2.55.3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643050"/>
            <a:ext cx="2643206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LET’S RECAP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dirty="0" smtClean="0">
                <a:hlinkClick r:id="" action="ppaction://customshow?id=6&amp;return=true"/>
              </a:rPr>
              <a:t>HOW MANY TYPES OF IMMOVABLE JOINTS IN OUR BODY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hlinkClick r:id="" action="ppaction://customshow?id=7&amp;return=true"/>
              </a:rPr>
              <a:t>HOW MANY TYPES OF MOVABLE JOINTS IN OUR BODY 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Click on the above </a:t>
            </a:r>
            <a:r>
              <a:rPr lang="en-US" dirty="0" err="1" smtClean="0"/>
              <a:t>questions,to</a:t>
            </a:r>
            <a:r>
              <a:rPr lang="en-US" dirty="0" smtClean="0"/>
              <a:t> see answer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~PP1733.WAV">
            <a:hlinkClick r:id="" action="ppaction://media"/>
          </p:cNvPr>
          <p:cNvPicPr>
            <a:picLocks noRot="1" noChangeAspect="1"/>
          </p:cNvPicPr>
          <p:nvPr>
            <a:wavAudioFile r:embed="rId1" name="~PP173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inge how to create an animated gif,animated gif maker,create,animated gif,free,convert youtube to gif,convert video to gif,make,Hinge Joint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982356"/>
            <a:ext cx="5857916" cy="439343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latin typeface="Algerian" pitchFamily="82" charset="0"/>
              </a:rPr>
              <a:t>HINGE JOINTS</a:t>
            </a:r>
            <a:endParaRPr lang="en-US" b="1" u="sng" dirty="0"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6972320" cy="46863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~PP2264.WAV">
            <a:hlinkClick r:id="" action="ppaction://media"/>
          </p:cNvPr>
          <p:cNvPicPr>
            <a:picLocks noRot="1" noChangeAspect="1"/>
          </p:cNvPicPr>
          <p:nvPr>
            <a:wavAudioFile r:embed="rId1" name="~PP226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my pc\Desktop\umesh\WhatsApp Image 2019-07-21 at 12.14.04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786454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5715016"/>
            <a:ext cx="9144000" cy="1142984"/>
          </a:xfrm>
        </p:spPr>
        <p:txBody>
          <a:bodyPr>
            <a:normAutofit lnSpcReduction="10000"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Open and close a door a few times. Observe the hinges of the door carefully. They allow the door to move back and forth.</a:t>
            </a:r>
          </a:p>
          <a:p>
            <a:pPr marL="342900" indent="-342900">
              <a:buFont typeface="+mj-lt"/>
              <a:buAutoNum type="arabicParenR"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~PP366.WAV">
            <a:hlinkClick r:id="" action="ppaction://media"/>
          </p:cNvPr>
          <p:cNvPicPr>
            <a:picLocks noRot="1" noChangeAspect="1"/>
          </p:cNvPicPr>
          <p:nvPr>
            <a:wavAudioFile r:embed="rId2" name="~PP366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715250" cy="846138"/>
          </a:xfrm>
        </p:spPr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PIVOT JOINTS</a:t>
            </a:r>
            <a:endParaRPr lang="en-US" sz="4800" u="sng" dirty="0"/>
          </a:p>
        </p:txBody>
      </p:sp>
      <p:pic>
        <p:nvPicPr>
          <p:cNvPr id="48130" name="Picture 2" descr="Related image"/>
          <p:cNvPicPr>
            <a:picLocks noGrp="1" noChangeAspect="1" noChangeArrowheads="1" noCrop="1"/>
          </p:cNvPicPr>
          <p:nvPr>
            <p:ph type="pic" idx="4294967295"/>
          </p:nvPr>
        </p:nvPicPr>
        <p:blipFill>
          <a:blip r:embed="rId3"/>
          <a:srcRect t="18762" b="18762"/>
          <a:stretch>
            <a:fillRect/>
          </a:stretch>
        </p:blipFill>
        <p:spPr bwMode="auto">
          <a:xfrm>
            <a:off x="0" y="2651125"/>
            <a:ext cx="8001000" cy="4206875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166813"/>
            <a:ext cx="8643938" cy="53022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THIS IS THE JOINTS IN WHICH ONE BONES FITS IN TO A RING  FORMED BY THE OTHER BONE.IT ROTATES OVER THE PIVOT- LIKE END OF THE OTHER BONE. </a:t>
            </a:r>
            <a:endParaRPr lang="en-US" sz="2400" b="1" dirty="0"/>
          </a:p>
        </p:txBody>
      </p:sp>
      <p:pic>
        <p:nvPicPr>
          <p:cNvPr id="6" name="~PP1141.WAV">
            <a:hlinkClick r:id="" action="ppaction://media"/>
          </p:cNvPr>
          <p:cNvPicPr>
            <a:picLocks noRot="1" noChangeAspect="1"/>
          </p:cNvPicPr>
          <p:nvPr>
            <a:wavAudioFile r:embed="rId1" name="~PP114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Image result for pivot joints animated gif"/>
          <p:cNvPicPr>
            <a:picLocks noGrp="1" noChangeAspect="1" noChangeArrowheads="1" noCrop="1"/>
          </p:cNvPicPr>
          <p:nvPr>
            <p:ph type="pic" idx="4294967295"/>
          </p:nvPr>
        </p:nvPicPr>
        <p:blipFill>
          <a:blip r:embed="rId3"/>
          <a:srcRect l="8109" r="8109"/>
          <a:stretch>
            <a:fillRect/>
          </a:stretch>
        </p:blipFill>
        <p:spPr bwMode="auto">
          <a:xfrm>
            <a:off x="0" y="0"/>
            <a:ext cx="8143875" cy="7215188"/>
          </a:xfrm>
          <a:prstGeom prst="rect">
            <a:avLst/>
          </a:prstGeom>
          <a:noFill/>
        </p:spPr>
      </p:pic>
      <p:pic>
        <p:nvPicPr>
          <p:cNvPr id="3" name="~PP3959.WAV">
            <a:hlinkClick r:id="" action="ppaction://media"/>
          </p:cNvPr>
          <p:cNvPicPr>
            <a:picLocks noRot="1" noChangeAspect="1"/>
          </p:cNvPicPr>
          <p:nvPr>
            <a:wavAudioFile r:embed="rId1" name="~PP395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LET’S RECAP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dirty="0" smtClean="0">
                <a:hlinkClick r:id="" action="ppaction://customshow?id=8&amp;return=true"/>
              </a:rPr>
              <a:t>KNEE JOINT IS AN EXAMPLE OF…..JOINT?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hlinkClick r:id="" action="ppaction://customshow?id=9&amp;return=true"/>
              </a:rPr>
              <a:t> JOINT  BETWEEN  SKULL  AND  BACKBONE  IS CALLED………..JOINT?</a:t>
            </a: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r>
              <a:rPr lang="en-US" dirty="0" smtClean="0"/>
              <a:t>Click on the above questions to see answer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~PP2044.WAV">
            <a:hlinkClick r:id="" action="ppaction://media"/>
          </p:cNvPr>
          <p:cNvPicPr>
            <a:picLocks noRot="1" noChangeAspect="1"/>
          </p:cNvPicPr>
          <p:nvPr>
            <a:wavAudioFile r:embed="rId1" name="~PP204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y pc\Desktop\umesh\WhatsApp Image 2019-07-21 at 12.11.2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71438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 JOINT IN WHICH A BALL MOVES WHTIIN A SOCKET SO AS TO ALLOW ROTATRY MOTION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~PP1126.WAV">
            <a:hlinkClick r:id="" action="ppaction://media"/>
          </p:cNvPr>
          <p:cNvPicPr>
            <a:picLocks noRot="1" noChangeAspect="1"/>
          </p:cNvPicPr>
          <p:nvPr>
            <a:wavAudioFile r:embed="rId1" name="~PP112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 descr="Image result for BALL AND SOCKET joints animated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40" name="Picture 4" descr="Image result for BALL AND SOCKET joints animated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215346"/>
          </a:xfrm>
          <a:prstGeom prst="rect">
            <a:avLst/>
          </a:prstGeom>
          <a:noFill/>
        </p:spPr>
      </p:pic>
      <p:pic>
        <p:nvPicPr>
          <p:cNvPr id="4" name="~PP976.WAV">
            <a:hlinkClick r:id="" action="ppaction://media"/>
          </p:cNvPr>
          <p:cNvPicPr>
            <a:picLocks noRot="1" noChangeAspect="1"/>
          </p:cNvPicPr>
          <p:nvPr>
            <a:wavAudioFile r:embed="rId1" name="~PP97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y pc\Desktop\umesh\WhatsApp Image 2019-07-21 at 12.09.4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~PP1865.WAV">
            <a:hlinkClick r:id="" action="ppaction://media"/>
          </p:cNvPr>
          <p:cNvPicPr>
            <a:picLocks noRot="1" noChangeAspect="1"/>
          </p:cNvPicPr>
          <p:nvPr>
            <a:wavAudioFile r:embed="rId1" name="~PP186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 result for GLIDING joints animated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6188" y="0"/>
            <a:ext cx="9240188" cy="68580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>
          <a:xfrm>
            <a:off x="0" y="5643578"/>
            <a:ext cx="9144000" cy="121442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u="sng" dirty="0" smtClean="0">
                <a:solidFill>
                  <a:srgbClr val="FF0000"/>
                </a:solidFill>
              </a:rPr>
              <a:t>Gliding joints are joints between flat or nearly flat surfaces.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pic>
        <p:nvPicPr>
          <p:cNvPr id="5" name="~PP126.WAV">
            <a:hlinkClick r:id="" action="ppaction://media"/>
          </p:cNvPr>
          <p:cNvPicPr>
            <a:picLocks noRot="1" noChangeAspect="1"/>
          </p:cNvPicPr>
          <p:nvPr>
            <a:wavAudioFile r:embed="rId1" name="~PP12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u="sng" dirty="0" smtClean="0">
                <a:latin typeface="Algerian" pitchFamily="82" charset="0"/>
              </a:rPr>
              <a:t>BODY MOVEMENTs</a:t>
            </a:r>
            <a:r>
              <a:rPr lang="en-IN" dirty="0" smtClean="0">
                <a:latin typeface="Algerian" pitchFamily="82" charset="0"/>
              </a:rPr>
              <a:t> 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6" descr="C:\Program Files (x86)\Microsoft Office\MEDIA\CAGCAT10\j0199036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124744"/>
            <a:ext cx="1570776" cy="1730721"/>
          </a:xfrm>
          <a:prstGeom prst="rect">
            <a:avLst/>
          </a:prstGeom>
          <a:noFill/>
        </p:spPr>
      </p:pic>
      <p:pic>
        <p:nvPicPr>
          <p:cNvPr id="5" name="Picture 8" descr="C:\Program Files (x86)\Microsoft Office\MEDIA\CAGCAT10\j0332364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340768"/>
            <a:ext cx="1829714" cy="1474927"/>
          </a:xfrm>
          <a:prstGeom prst="rect">
            <a:avLst/>
          </a:prstGeom>
          <a:noFill/>
        </p:spPr>
      </p:pic>
      <p:pic>
        <p:nvPicPr>
          <p:cNvPr id="6" name="Picture 5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286256"/>
            <a:ext cx="2144162" cy="2178867"/>
          </a:xfrm>
          <a:prstGeom prst="rect">
            <a:avLst/>
          </a:prstGeom>
          <a:noFill/>
        </p:spPr>
      </p:pic>
      <p:pic>
        <p:nvPicPr>
          <p:cNvPr id="7" name="Picture 4" descr="C:\Program Files (x86)\Microsoft Office\MEDIA\CAGCAT10\j0149627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653136"/>
            <a:ext cx="2533461" cy="1800131"/>
          </a:xfrm>
          <a:prstGeom prst="rect">
            <a:avLst/>
          </a:prstGeom>
          <a:noFill/>
        </p:spPr>
      </p:pic>
      <p:pic>
        <p:nvPicPr>
          <p:cNvPr id="8" name="~PP3844.WAV">
            <a:hlinkClick r:id="" action="ppaction://media"/>
          </p:cNvPr>
          <p:cNvPicPr>
            <a:picLocks noRot="1" noChangeAspect="1"/>
          </p:cNvPicPr>
          <p:nvPr>
            <a:wavAudioFile r:embed="rId2" name="~PP3844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elated ima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38312"/>
            <a:ext cx="9144000" cy="521968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 smtClean="0">
                <a:solidFill>
                  <a:srgbClr val="00B0F0"/>
                </a:solidFill>
              </a:rPr>
              <a:t>GLIDING JOINTS</a:t>
            </a:r>
            <a:endParaRPr lang="en-US" sz="5400" u="sng" dirty="0">
              <a:solidFill>
                <a:srgbClr val="00B0F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~PP2514.WAV">
            <a:hlinkClick r:id="" action="ppaction://media"/>
          </p:cNvPr>
          <p:cNvPicPr>
            <a:picLocks noRot="1" noChangeAspect="1"/>
          </p:cNvPicPr>
          <p:nvPr>
            <a:wavAudioFile r:embed="rId1" name="~PP251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TEST YOUR KNOWLEDGE    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4400" b="1" dirty="0" smtClean="0"/>
              <a:t>STATE WHETHER TRUE OR FALSE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ALL LIVING ORGANISMS CAN MOVE THEIR OWN?</a:t>
            </a:r>
          </a:p>
          <a:p>
            <a:pPr>
              <a:buFont typeface="Wingdings" pitchFamily="2" charset="2"/>
              <a:buChar char="v"/>
            </a:pPr>
            <a:endParaRPr lang="en-US" sz="3600" b="1" dirty="0" smtClean="0"/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BONES CANNOT MOVE ON THEIR OWN?</a:t>
            </a:r>
          </a:p>
          <a:p>
            <a:pPr>
              <a:buFont typeface="Wingdings" pitchFamily="2" charset="2"/>
              <a:buChar char="v"/>
            </a:pPr>
            <a:endParaRPr lang="en-US" sz="3600" b="1" dirty="0" smtClean="0"/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BONES CANNOT JOIN WITH OTHER BONES?</a:t>
            </a:r>
          </a:p>
          <a:p>
            <a:pPr>
              <a:buFont typeface="Wingdings" pitchFamily="2" charset="2"/>
              <a:buChar char="v"/>
            </a:pPr>
            <a:endParaRPr lang="en-US" sz="3600" b="1" dirty="0" smtClean="0"/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A SINGLE MUSCLE CAN MOVE A BONE IN DIFFERENT DIRECTIONS?</a:t>
            </a:r>
          </a:p>
          <a:p>
            <a:pPr>
              <a:buFont typeface="Wingdings" pitchFamily="2" charset="2"/>
              <a:buChar char="v"/>
            </a:pPr>
            <a:endParaRPr lang="en-US" sz="3600" b="1" dirty="0" smtClean="0"/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ONLY ANIMALS WITH BOTH BONES AND MUSCLES CAN MOVE 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4" name="~PP658.WAV">
            <a:hlinkClick r:id="" action="ppaction://media"/>
          </p:cNvPr>
          <p:cNvPicPr>
            <a:picLocks noRot="1" noChangeAspect="1"/>
          </p:cNvPicPr>
          <p:nvPr>
            <a:wavAudioFile r:embed="rId1" name="~PP65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70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770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428604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rgbClr val="E3F577"/>
                  </a:glow>
                </a:effectLst>
              </a:rPr>
              <a:t>District Education &amp; Training Institute</a:t>
            </a:r>
          </a:p>
          <a:p>
            <a:pPr algn="ctr"/>
            <a:r>
              <a:rPr lang="en-US" sz="3600" b="1" dirty="0" err="1" smtClean="0">
                <a:ln>
                  <a:solidFill>
                    <a:schemeClr val="tx1"/>
                  </a:solidFill>
                </a:ln>
                <a:effectLst>
                  <a:glow rad="228600">
                    <a:srgbClr val="E3F577"/>
                  </a:glow>
                </a:effectLst>
              </a:rPr>
              <a:t>Udham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effectLst>
                  <a:glow rad="228600">
                    <a:srgbClr val="E3F577"/>
                  </a:glow>
                </a:effectLst>
              </a:rPr>
              <a:t> Singh Nagar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4678" y="2169375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Motivation – Mr. </a:t>
            </a:r>
            <a:r>
              <a:rPr lang="en-US" sz="2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Dharam</a:t>
            </a:r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Singh </a:t>
            </a:r>
            <a:r>
              <a:rPr lang="en-US" sz="2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Rawat</a:t>
            </a:r>
            <a:endParaRPr lang="en-US" sz="2400" dirty="0" smtClean="0">
              <a:ln w="18415" cmpd="sng">
                <a:solidFill>
                  <a:schemeClr val="tx1"/>
                </a:solidFill>
                <a:prstDash val="soli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                 (D.E.I.T. Principal)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4678" y="3526697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Direction – Mr. Mohan Singh </a:t>
            </a:r>
            <a:r>
              <a:rPr lang="en-US" sz="24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Rawat</a:t>
            </a:r>
            <a:endParaRPr lang="en-US" sz="24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r>
              <a:rPr lang="en-US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(H.O.D.- E.T. Department)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4678" y="5169771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Coordination  – Mr. B.P. Joshi</a:t>
            </a:r>
          </a:p>
          <a:p>
            <a:r>
              <a:rPr lang="en-US" sz="24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              (Coordinator - E.T. Department)</a:t>
            </a:r>
          </a:p>
        </p:txBody>
      </p:sp>
      <p:pic>
        <p:nvPicPr>
          <p:cNvPr id="9" name="Picture 2" descr="C:\Users\admin\Desktop\backup 11-11-19\jeevan negi class 6\deit prince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1571636" cy="1357322"/>
          </a:xfrm>
          <a:prstGeom prst="rect">
            <a:avLst/>
          </a:prstGeom>
          <a:noFill/>
        </p:spPr>
      </p:pic>
      <p:pic>
        <p:nvPicPr>
          <p:cNvPr id="10" name="Picture 3" descr="C:\Users\admin\Desktop\backup 11-11-19\jeevan negi class 6\mohan singh raw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214686"/>
            <a:ext cx="1571636" cy="1357322"/>
          </a:xfrm>
          <a:prstGeom prst="rect">
            <a:avLst/>
          </a:prstGeom>
          <a:noFill/>
        </p:spPr>
      </p:pic>
      <p:pic>
        <p:nvPicPr>
          <p:cNvPr id="11" name="Picture 4" descr="C:\Users\admin\Desktop\backup 11-11-19\jeevan negi class 6\joshi j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786322"/>
            <a:ext cx="1571636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my pc\Desktop\CHAPTER 9\WhatsApp Image 2019-07-23 at 11.31.57 AM(1)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~PP1404.WAV">
            <a:hlinkClick r:id="" action="ppaction://media"/>
          </p:cNvPr>
          <p:cNvPicPr>
            <a:picLocks noRot="1" noChangeAspect="1"/>
          </p:cNvPicPr>
          <p:nvPr>
            <a:wavAudioFile r:embed="rId1" name="~PP140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SEE YOUR 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ANS-1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00034" y="1643050"/>
            <a:ext cx="6143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THERE  ARE FOUR TYPES  IMMOVABLE JOINTS IN OUR BODY I.E PIVOT, HINGE,GLINDER AND BALL  AND SOCKET JOINT. </a:t>
            </a:r>
            <a:endParaRPr lang="en-US" dirty="0"/>
          </a:p>
        </p:txBody>
      </p:sp>
      <p:pic>
        <p:nvPicPr>
          <p:cNvPr id="2050" name="Picture 2" descr="C:\Users\my pc\Desktop\umesh\RIGHT ANS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643314"/>
            <a:ext cx="2847975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r>
              <a:rPr lang="en-US" dirty="0" smtClean="0"/>
              <a:t>        SEE YOUR 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ANS-1: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ONLY ONE TYPE OF IMMOVABLE JOINT IN OUR BODY, I.E FIXED  JOINT.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026" name="Picture 2" descr="C:\Users\my pc\Desktop\umesh\RIGHT ANS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571876"/>
            <a:ext cx="2847975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214282" y="0"/>
            <a:ext cx="5929354" cy="1785926"/>
          </a:xfrm>
          <a:prstGeom prst="wedgeEllipseCallout">
            <a:avLst>
              <a:gd name="adj1" fmla="val 45938"/>
              <a:gd name="adj2" fmla="val 12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“HELLO STUDENTS” .Today We are going  to learn about movements in our body You observe so many body movements during Playing, Eating Food And Running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12" descr="Image result for ANIMATED GIF OF STUDENTs playi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14554"/>
            <a:ext cx="2285984" cy="2286016"/>
          </a:xfrm>
          <a:prstGeom prst="rect">
            <a:avLst/>
          </a:prstGeom>
          <a:noFill/>
        </p:spPr>
      </p:pic>
      <p:pic>
        <p:nvPicPr>
          <p:cNvPr id="6" name="Picture 22" descr="Image result for ANIMATED GIF OF STUDENTs Eati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2285991"/>
            <a:ext cx="2500330" cy="2214579"/>
          </a:xfrm>
          <a:prstGeom prst="rect">
            <a:avLst/>
          </a:prstGeom>
          <a:noFill/>
        </p:spPr>
      </p:pic>
      <p:pic>
        <p:nvPicPr>
          <p:cNvPr id="7" name="Picture 24" descr="Image result for ANIMATED GIF OF STUDENTs runni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4500570"/>
            <a:ext cx="2082499" cy="2357430"/>
          </a:xfrm>
          <a:prstGeom prst="rect">
            <a:avLst/>
          </a:prstGeom>
          <a:noFill/>
        </p:spPr>
      </p:pic>
      <p:pic>
        <p:nvPicPr>
          <p:cNvPr id="25604" name="Picture 4" descr="Image result for gents teacher teach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2071678"/>
            <a:ext cx="3214678" cy="4786322"/>
          </a:xfrm>
          <a:prstGeom prst="rect">
            <a:avLst/>
          </a:prstGeom>
          <a:noFill/>
        </p:spPr>
      </p:pic>
      <p:pic>
        <p:nvPicPr>
          <p:cNvPr id="10" name="~PP1540.WAV">
            <a:hlinkClick r:id="" action="ppaction://media"/>
          </p:cNvPr>
          <p:cNvPicPr>
            <a:picLocks noRot="1" noChangeAspect="1"/>
          </p:cNvPicPr>
          <p:nvPr>
            <a:wavAudioFile r:embed="rId1" name="~PP1540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na Danc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2571768" cy="1857389"/>
          </a:xfrm>
          <a:prstGeom prst="rect">
            <a:avLst/>
          </a:prstGeom>
          <a:noFill/>
        </p:spPr>
      </p:pic>
      <p:pic>
        <p:nvPicPr>
          <p:cNvPr id="3" name="Picture 4" descr="Related imag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357430"/>
            <a:ext cx="1643074" cy="914084"/>
          </a:xfrm>
          <a:prstGeom prst="rect">
            <a:avLst/>
          </a:prstGeom>
          <a:noFill/>
        </p:spPr>
      </p:pic>
      <p:pic>
        <p:nvPicPr>
          <p:cNvPr id="1026" name="Picture 2" descr="Related imag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571612"/>
            <a:ext cx="2357454" cy="1643074"/>
          </a:xfrm>
          <a:prstGeom prst="rect">
            <a:avLst/>
          </a:prstGeom>
          <a:noFill/>
        </p:spPr>
      </p:pic>
      <p:pic>
        <p:nvPicPr>
          <p:cNvPr id="5" name="Picture 14" descr="Related imag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4357694"/>
            <a:ext cx="2286016" cy="1700225"/>
          </a:xfrm>
          <a:prstGeom prst="rect">
            <a:avLst/>
          </a:prstGeom>
          <a:noFill/>
        </p:spPr>
      </p:pic>
      <p:pic>
        <p:nvPicPr>
          <p:cNvPr id="1028" name="Picture 4" descr="Image result for MOVEMENT OF KNEE CARTOON 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4143381"/>
            <a:ext cx="2500330" cy="20717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4400" u="sng" dirty="0" smtClean="0">
                <a:solidFill>
                  <a:srgbClr val="FF0000"/>
                </a:solidFill>
              </a:rPr>
              <a:t>Movements in our body</a:t>
            </a:r>
            <a:endParaRPr lang="en-US" sz="4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57158" y="1000108"/>
            <a:ext cx="4038600" cy="5168905"/>
          </a:xfrm>
        </p:spPr>
        <p:txBody>
          <a:bodyPr/>
          <a:lstStyle/>
          <a:p>
            <a:r>
              <a:rPr lang="en-US" dirty="0" smtClean="0"/>
              <a:t>    NECK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KNEE, LEG.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286412"/>
          </a:xfrm>
        </p:spPr>
        <p:txBody>
          <a:bodyPr/>
          <a:lstStyle/>
          <a:p>
            <a:r>
              <a:rPr lang="en-US" dirty="0" smtClean="0"/>
              <a:t>      HAND, FINGER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BACK.</a:t>
            </a:r>
            <a:endParaRPr lang="en-US" dirty="0"/>
          </a:p>
        </p:txBody>
      </p:sp>
      <p:pic>
        <p:nvPicPr>
          <p:cNvPr id="12" name="~PP92.WAV">
            <a:hlinkClick r:id="" action="ppaction://media"/>
          </p:cNvPr>
          <p:cNvPicPr>
            <a:picLocks noRot="1" noChangeAspect="1"/>
          </p:cNvPicPr>
          <p:nvPr>
            <a:wavAudioFile r:embed="rId1" name="~PP92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blinking make up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breathe guru studio GIF by True and the Rainbow King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6" descr="Breathe Guru Studio GIF by True and the Rainbow Kingdom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57364"/>
            <a:ext cx="3786182" cy="2129728"/>
          </a:xfrm>
          <a:prstGeom prst="rect">
            <a:avLst/>
          </a:prstGeom>
          <a:noFill/>
        </p:spPr>
      </p:pic>
      <p:pic>
        <p:nvPicPr>
          <p:cNvPr id="6" name="Picture 28" descr="https://66.media.tumblr.com/tumblr_m6ox9ovyvJ1qzldnto1_5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071942"/>
            <a:ext cx="3786214" cy="202741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22030" y="214290"/>
            <a:ext cx="8229600" cy="1428760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 smtClean="0">
                <a:solidFill>
                  <a:srgbClr val="FF0000"/>
                </a:solidFill>
              </a:rPr>
              <a:t>SOME BODY </a:t>
            </a:r>
            <a:r>
              <a:rPr lang="en-US" sz="3600" u="sng" dirty="0" err="1" smtClean="0">
                <a:solidFill>
                  <a:srgbClr val="FF0000"/>
                </a:solidFill>
              </a:rPr>
              <a:t>MOveMENTS</a:t>
            </a:r>
            <a:r>
              <a:rPr lang="en-US" sz="3600" u="sng" dirty="0" smtClean="0">
                <a:solidFill>
                  <a:srgbClr val="FF0000"/>
                </a:solidFill>
              </a:rPr>
              <a:t> IN STILL POSITIONS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9" name="~PP2064.WAV">
            <a:hlinkClick r:id="" action="ppaction://media"/>
          </p:cNvPr>
          <p:cNvPicPr>
            <a:picLocks noRot="1" noChangeAspect="1"/>
          </p:cNvPicPr>
          <p:nvPr>
            <a:wavAudioFile r:embed="rId1" name="~PP2064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pPr algn="ctr"/>
            <a:r>
              <a:rPr lang="en-US" u="sng" dirty="0" smtClean="0">
                <a:latin typeface="Aharoni" pitchFamily="2" charset="-79"/>
                <a:cs typeface="Aharoni" pitchFamily="2" charset="-79"/>
              </a:rPr>
              <a:t>bend YOUR ARM</a:t>
            </a:r>
            <a:endParaRPr lang="en-US" u="sng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https://www.mediuk.co.uk/shop/out/pictures/ddmedia/stretching-exercise-tennis-elbow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714488"/>
            <a:ext cx="3786214" cy="3567116"/>
          </a:xfrm>
          <a:prstGeom prst="rect">
            <a:avLst/>
          </a:prstGeom>
          <a:noFill/>
        </p:spPr>
      </p:pic>
      <p:pic>
        <p:nvPicPr>
          <p:cNvPr id="40964" name="Picture 4" descr="Related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1714488"/>
            <a:ext cx="3643338" cy="3573274"/>
          </a:xfrm>
          <a:prstGeom prst="rect">
            <a:avLst/>
          </a:prstGeom>
          <a:noFill/>
        </p:spPr>
      </p:pic>
      <p:pic>
        <p:nvPicPr>
          <p:cNvPr id="8" name="~PP1603.WAV">
            <a:hlinkClick r:id="" action="ppaction://media"/>
          </p:cNvPr>
          <p:cNvPicPr>
            <a:picLocks noRot="1" noChangeAspect="1"/>
          </p:cNvPicPr>
          <p:nvPr>
            <a:wavAudioFile r:embed="rId2" name="~PP1603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0" decel="100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214290"/>
          <a:ext cx="9144000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57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554162"/>
            <a:ext cx="8839200" cy="530383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CLICK BOXES TO SEE IMAGES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4429124" y="6357958"/>
            <a:ext cx="357190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521.WAV">
            <a:hlinkClick r:id="" action="ppaction://media"/>
          </p:cNvPr>
          <p:cNvPicPr>
            <a:picLocks noRot="1" noChangeAspect="1"/>
          </p:cNvPicPr>
          <p:nvPr>
            <a:wavAudioFile r:embed="rId1" name="~PP521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y pc\Desktop\umesh\WhatsApp Image 2019-07-21 at 12.16.22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86454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49066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THE IMMOVABLE JOINTS ARE THOSE JOINTS THAT ALLOWES NO MOVEMENTS OF THE BODY PARTS. THESE ARE ALSO CALLED FIXED JOINTS.</a:t>
            </a:r>
            <a:endParaRPr lang="en-US" sz="2000" dirty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~PP4004.WAV">
            <a:hlinkClick r:id="" action="ppaction://media"/>
          </p:cNvPr>
          <p:cNvPicPr>
            <a:picLocks noRot="1" noChangeAspect="1"/>
          </p:cNvPicPr>
          <p:nvPr>
            <a:wavAudioFile r:embed="rId1" name="~PP400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joint how to create an animated gif,animated gif maker,make,animated gif,free,convert youtube to gif,convert video to gif,GLIDING JOINTS,creat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58" name="Picture 2" descr="C:\Users\my pc\Desktop\umesh\WhatsApp Image 2019-07-21 at 12.15.32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215082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MOVEABLE JOINTS THAT HELP  IN THE MOVEMENT OF THE BODY PARTS . </a:t>
            </a:r>
            <a:endParaRPr lang="en-US" sz="2000" dirty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~PP323.WAV">
            <a:hlinkClick r:id="" action="ppaction://media"/>
          </p:cNvPr>
          <p:cNvPicPr>
            <a:picLocks noRot="1" noChangeAspect="1"/>
          </p:cNvPicPr>
          <p:nvPr>
            <a:wavAudioFile r:embed="rId1" name="~PP32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2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1671</TotalTime>
  <Words>431</Words>
  <Application>Microsoft Office PowerPoint</Application>
  <PresentationFormat>On-screen Show (4:3)</PresentationFormat>
  <Paragraphs>112</Paragraphs>
  <Slides>25</Slides>
  <Notes>2</Notes>
  <HiddenSlides>0</HiddenSlides>
  <MMClips>21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10</vt:i4>
      </vt:variant>
    </vt:vector>
  </HeadingPairs>
  <TitlesOfParts>
    <vt:vector size="36" baseType="lpstr">
      <vt:lpstr>Trek</vt:lpstr>
      <vt:lpstr>Prepared by</vt:lpstr>
      <vt:lpstr>Slide 2</vt:lpstr>
      <vt:lpstr>Slide 3</vt:lpstr>
      <vt:lpstr>Movements in our body</vt:lpstr>
      <vt:lpstr>SOME BODY MOveMENTS IN STILL POSITIONS</vt:lpstr>
      <vt:lpstr>bend YOUR ARM</vt:lpstr>
      <vt:lpstr>Slide 7</vt:lpstr>
      <vt:lpstr>Slide 8</vt:lpstr>
      <vt:lpstr>Slide 9</vt:lpstr>
      <vt:lpstr>LET’S RECAP</vt:lpstr>
      <vt:lpstr>HINGE JOINTS</vt:lpstr>
      <vt:lpstr>Slide 12</vt:lpstr>
      <vt:lpstr>PIVOT JOINTS</vt:lpstr>
      <vt:lpstr>Slide 14</vt:lpstr>
      <vt:lpstr>LET’S RECAP</vt:lpstr>
      <vt:lpstr>A JOINT IN WHICH A BALL MOVES WHTIIN A SOCKET SO AS TO ALLOW ROTATRY MOTION</vt:lpstr>
      <vt:lpstr>Slide 17</vt:lpstr>
      <vt:lpstr>Slide 18</vt:lpstr>
      <vt:lpstr>Slide 19</vt:lpstr>
      <vt:lpstr>GLIDING JOINTS</vt:lpstr>
      <vt:lpstr>TEST YOUR KNOWLEDGE     </vt:lpstr>
      <vt:lpstr>Slide 22</vt:lpstr>
      <vt:lpstr>Slide 23</vt:lpstr>
      <vt:lpstr>         SEE YOUR ANSWER</vt:lpstr>
      <vt:lpstr>        SEE YOUR ANSWER</vt:lpstr>
      <vt:lpstr>Movable joint</vt:lpstr>
      <vt:lpstr>Immovable joint</vt:lpstr>
      <vt:lpstr>HINGE JOINTS</vt:lpstr>
      <vt:lpstr>PIVOT JOINTS</vt:lpstr>
      <vt:lpstr>GLINDING JOINTS</vt:lpstr>
      <vt:lpstr>BALL AND SOCKET JOINTS</vt:lpstr>
      <vt:lpstr>answer</vt:lpstr>
      <vt:lpstr>answer1</vt:lpstr>
      <vt:lpstr>Custom Show 1</vt:lpstr>
      <vt:lpstr>Custom Show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MOVEMENT</dc:title>
  <dc:creator>DIET</dc:creator>
  <cp:lastModifiedBy>admin</cp:lastModifiedBy>
  <cp:revision>161</cp:revision>
  <dcterms:created xsi:type="dcterms:W3CDTF">2019-07-20T05:45:08Z</dcterms:created>
  <dcterms:modified xsi:type="dcterms:W3CDTF">2020-05-02T06:16:08Z</dcterms:modified>
</cp:coreProperties>
</file>